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 id="2147483661" r:id="rId2"/>
    <p:sldMasterId id="2147483674" r:id="rId3"/>
  </p:sldMasterIdLst>
  <p:notesMasterIdLst>
    <p:notesMasterId r:id="rId17"/>
  </p:notes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Lst>
  <p:sldSz cx="12192000" cy="6858000"/>
  <p:notesSz cx="7772400" cy="100584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21" roundtripDataSignature="AMtx7mjHzTg+goWcQk8fO5It0l+0ng5KH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5D191DC-EE8E-479F-BF4D-B72567CBF8C0}" v="1" dt="2021-08-16T16:25:58.703"/>
  </p1510:revLst>
</p1510:revInfo>
</file>

<file path=ppt/tableStyles.xml><?xml version="1.0" encoding="utf-8"?>
<a:tblStyleLst xmlns:a="http://schemas.openxmlformats.org/drawingml/2006/main" def="{AC289BA7-0477-4DA3-BF64-564EF7BB6FF7}">
  <a:tblStyle styleId="{AC289BA7-0477-4DA3-BF64-564EF7BB6FF7}" styleName="Table_0">
    <a:wholeTbl>
      <a:tcTxStyle b="off" i="off">
        <a:font>
          <a:latin typeface="Arial"/>
          <a:ea typeface="Arial"/>
          <a:cs typeface="Arial"/>
        </a:font>
        <a:srgbClr val="000000"/>
      </a:tcTxStyle>
      <a:tcStyle>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8" d="100"/>
          <a:sy n="108" d="100"/>
        </p:scale>
        <p:origin x="678"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26" Type="http://schemas.microsoft.com/office/2016/11/relationships/changesInfo" Target="changesInfos/changesInfo1.xml"/><Relationship Id="rId3" Type="http://schemas.openxmlformats.org/officeDocument/2006/relationships/slideMaster" Target="slideMasters/slideMaster3.xml"/><Relationship Id="rId21" Type="http://customschemas.google.com/relationships/presentationmetadata" Target="metadata"/><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notesMaster" Target="notesMasters/notesMaster1.xml"/><Relationship Id="rId25"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3.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viewProps" Target="viewProps.xml"/><Relationship Id="rId10" Type="http://schemas.openxmlformats.org/officeDocument/2006/relationships/slide" Target="slides/slide7.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presProps" Target="presProps.xml"/><Relationship Id="rId27"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eronimo Gonzalez" userId="085ae756f787dad6" providerId="LiveId" clId="{58832D2A-7676-40F3-869C-B29BB475F10A}"/>
    <pc:docChg chg="modSld">
      <pc:chgData name="Jeronimo Gonzalez" userId="085ae756f787dad6" providerId="LiveId" clId="{58832D2A-7676-40F3-869C-B29BB475F10A}" dt="2021-08-17T03:23:25.556" v="0" actId="20577"/>
      <pc:docMkLst>
        <pc:docMk/>
      </pc:docMkLst>
      <pc:sldChg chg="modSp mod">
        <pc:chgData name="Jeronimo Gonzalez" userId="085ae756f787dad6" providerId="LiveId" clId="{58832D2A-7676-40F3-869C-B29BB475F10A}" dt="2021-08-17T03:23:25.556" v="0" actId="20577"/>
        <pc:sldMkLst>
          <pc:docMk/>
          <pc:sldMk cId="0" sldId="256"/>
        </pc:sldMkLst>
        <pc:spChg chg="mod">
          <ac:chgData name="Jeronimo Gonzalez" userId="085ae756f787dad6" providerId="LiveId" clId="{58832D2A-7676-40F3-869C-B29BB475F10A}" dt="2021-08-17T03:23:25.556" v="0" actId="20577"/>
          <ac:spMkLst>
            <pc:docMk/>
            <pc:sldMk cId="0" sldId="256"/>
            <ac:spMk id="192"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295650" y="754375"/>
            <a:ext cx="5181850" cy="37719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777225" y="4777725"/>
            <a:ext cx="6217900" cy="4526275"/>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p1:notes"/>
          <p:cNvSpPr txBox="1">
            <a:spLocks noGrp="1"/>
          </p:cNvSpPr>
          <p:nvPr>
            <p:ph type="body" idx="1"/>
          </p:nvPr>
        </p:nvSpPr>
        <p:spPr>
          <a:xfrm>
            <a:off x="777225" y="4777725"/>
            <a:ext cx="6217900" cy="4526275"/>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7" name="Google Shape;187;p1:notes"/>
          <p:cNvSpPr>
            <a:spLocks noGrp="1" noRot="1" noChangeAspect="1"/>
          </p:cNvSpPr>
          <p:nvPr>
            <p:ph type="sldImg" idx="2"/>
          </p:nvPr>
        </p:nvSpPr>
        <p:spPr>
          <a:xfrm>
            <a:off x="533400" y="754063"/>
            <a:ext cx="6705600" cy="37719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p7:notes"/>
          <p:cNvSpPr txBox="1">
            <a:spLocks noGrp="1"/>
          </p:cNvSpPr>
          <p:nvPr>
            <p:ph type="body" idx="1"/>
          </p:nvPr>
        </p:nvSpPr>
        <p:spPr>
          <a:xfrm>
            <a:off x="777225" y="4777725"/>
            <a:ext cx="6217900" cy="4526275"/>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20" name="Google Shape;420;p7:notes"/>
          <p:cNvSpPr>
            <a:spLocks noGrp="1" noRot="1" noChangeAspect="1"/>
          </p:cNvSpPr>
          <p:nvPr>
            <p:ph type="sldImg" idx="2"/>
          </p:nvPr>
        </p:nvSpPr>
        <p:spPr>
          <a:xfrm>
            <a:off x="1295650" y="754375"/>
            <a:ext cx="5181850" cy="37719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p8:notes"/>
          <p:cNvSpPr txBox="1">
            <a:spLocks noGrp="1"/>
          </p:cNvSpPr>
          <p:nvPr>
            <p:ph type="body" idx="1"/>
          </p:nvPr>
        </p:nvSpPr>
        <p:spPr>
          <a:xfrm>
            <a:off x="777225" y="4777725"/>
            <a:ext cx="6217900" cy="4526275"/>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42" name="Google Shape;442;p8:notes"/>
          <p:cNvSpPr>
            <a:spLocks noGrp="1" noRot="1" noChangeAspect="1"/>
          </p:cNvSpPr>
          <p:nvPr>
            <p:ph type="sldImg" idx="2"/>
          </p:nvPr>
        </p:nvSpPr>
        <p:spPr>
          <a:xfrm>
            <a:off x="533400" y="754063"/>
            <a:ext cx="6705600" cy="37719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p:cNvGrpSpPr/>
        <p:nvPr/>
      </p:nvGrpSpPr>
      <p:grpSpPr>
        <a:xfrm>
          <a:off x="0" y="0"/>
          <a:ext cx="0" cy="0"/>
          <a:chOff x="0" y="0"/>
          <a:chExt cx="0" cy="0"/>
        </a:xfrm>
      </p:grpSpPr>
      <p:sp>
        <p:nvSpPr>
          <p:cNvPr id="460" name="Google Shape;460;p10:notes"/>
          <p:cNvSpPr txBox="1">
            <a:spLocks noGrp="1"/>
          </p:cNvSpPr>
          <p:nvPr>
            <p:ph type="body" idx="1"/>
          </p:nvPr>
        </p:nvSpPr>
        <p:spPr>
          <a:xfrm>
            <a:off x="777225" y="4777725"/>
            <a:ext cx="6217900" cy="4526275"/>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61" name="Google Shape;461;p10:notes"/>
          <p:cNvSpPr>
            <a:spLocks noGrp="1" noRot="1" noChangeAspect="1"/>
          </p:cNvSpPr>
          <p:nvPr>
            <p:ph type="sldImg" idx="2"/>
          </p:nvPr>
        </p:nvSpPr>
        <p:spPr>
          <a:xfrm>
            <a:off x="1295650" y="754375"/>
            <a:ext cx="5181850" cy="37719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0"/>
        <p:cNvGrpSpPr/>
        <p:nvPr/>
      </p:nvGrpSpPr>
      <p:grpSpPr>
        <a:xfrm>
          <a:off x="0" y="0"/>
          <a:ext cx="0" cy="0"/>
          <a:chOff x="0" y="0"/>
          <a:chExt cx="0" cy="0"/>
        </a:xfrm>
      </p:grpSpPr>
      <p:sp>
        <p:nvSpPr>
          <p:cNvPr id="481" name="Google Shape;481;gadd317ae2b_0_117:notes"/>
          <p:cNvSpPr txBox="1">
            <a:spLocks noGrp="1"/>
          </p:cNvSpPr>
          <p:nvPr>
            <p:ph type="body" idx="1"/>
          </p:nvPr>
        </p:nvSpPr>
        <p:spPr>
          <a:xfrm>
            <a:off x="777240" y="4777740"/>
            <a:ext cx="6217800" cy="4526400"/>
          </a:xfrm>
          <a:prstGeom prst="rect">
            <a:avLst/>
          </a:prstGeom>
          <a:noFill/>
          <a:ln>
            <a:noFill/>
          </a:ln>
        </p:spPr>
        <p:txBody>
          <a:bodyPr spcFirstLastPara="1" wrap="square" lIns="102600" tIns="102600" rIns="102600" bIns="102600" anchor="t" anchorCtr="0">
            <a:noAutofit/>
          </a:bodyPr>
          <a:lstStyle/>
          <a:p>
            <a:pPr marL="0" lvl="0" indent="0" algn="l" rtl="0">
              <a:lnSpc>
                <a:spcPct val="100000"/>
              </a:lnSpc>
              <a:spcBef>
                <a:spcPts val="0"/>
              </a:spcBef>
              <a:spcAft>
                <a:spcPts val="0"/>
              </a:spcAft>
              <a:buSzPts val="1200"/>
              <a:buNone/>
            </a:pPr>
            <a:endParaRPr/>
          </a:p>
        </p:txBody>
      </p:sp>
      <p:sp>
        <p:nvSpPr>
          <p:cNvPr id="482" name="Google Shape;482;gadd317ae2b_0_117:notes"/>
          <p:cNvSpPr>
            <a:spLocks noGrp="1" noRot="1" noChangeAspect="1"/>
          </p:cNvSpPr>
          <p:nvPr>
            <p:ph type="sldImg" idx="2"/>
          </p:nvPr>
        </p:nvSpPr>
        <p:spPr>
          <a:xfrm>
            <a:off x="1295655" y="754380"/>
            <a:ext cx="5181900" cy="37719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p2:notes"/>
          <p:cNvSpPr txBox="1">
            <a:spLocks noGrp="1"/>
          </p:cNvSpPr>
          <p:nvPr>
            <p:ph type="body" idx="1"/>
          </p:nvPr>
        </p:nvSpPr>
        <p:spPr>
          <a:xfrm>
            <a:off x="777225" y="4777725"/>
            <a:ext cx="6217900" cy="4526275"/>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97" name="Google Shape;197;p2:notes"/>
          <p:cNvSpPr>
            <a:spLocks noGrp="1" noRot="1" noChangeAspect="1"/>
          </p:cNvSpPr>
          <p:nvPr>
            <p:ph type="sldImg" idx="2"/>
          </p:nvPr>
        </p:nvSpPr>
        <p:spPr>
          <a:xfrm>
            <a:off x="533400" y="754063"/>
            <a:ext cx="6705600" cy="37719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p6:notes"/>
          <p:cNvSpPr txBox="1">
            <a:spLocks noGrp="1"/>
          </p:cNvSpPr>
          <p:nvPr>
            <p:ph type="body" idx="1"/>
          </p:nvPr>
        </p:nvSpPr>
        <p:spPr>
          <a:xfrm>
            <a:off x="777225" y="4777725"/>
            <a:ext cx="6217900" cy="4526275"/>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7" name="Google Shape;227;p6:notes"/>
          <p:cNvSpPr>
            <a:spLocks noGrp="1" noRot="1" noChangeAspect="1"/>
          </p:cNvSpPr>
          <p:nvPr>
            <p:ph type="sldImg" idx="2"/>
          </p:nvPr>
        </p:nvSpPr>
        <p:spPr>
          <a:xfrm>
            <a:off x="533400" y="754063"/>
            <a:ext cx="6705600" cy="37719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add317ae2b_0_271:notes"/>
          <p:cNvSpPr txBox="1">
            <a:spLocks noGrp="1"/>
          </p:cNvSpPr>
          <p:nvPr>
            <p:ph type="body" idx="1"/>
          </p:nvPr>
        </p:nvSpPr>
        <p:spPr>
          <a:xfrm>
            <a:off x="777225" y="4777725"/>
            <a:ext cx="6217800" cy="4526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76" name="Google Shape;276;gadd317ae2b_0_271:notes"/>
          <p:cNvSpPr>
            <a:spLocks noGrp="1" noRot="1" noChangeAspect="1"/>
          </p:cNvSpPr>
          <p:nvPr>
            <p:ph type="sldImg" idx="2"/>
          </p:nvPr>
        </p:nvSpPr>
        <p:spPr>
          <a:xfrm>
            <a:off x="533400" y="754063"/>
            <a:ext cx="6705600" cy="37719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p3:notes"/>
          <p:cNvSpPr txBox="1">
            <a:spLocks noGrp="1"/>
          </p:cNvSpPr>
          <p:nvPr>
            <p:ph type="body" idx="1"/>
          </p:nvPr>
        </p:nvSpPr>
        <p:spPr>
          <a:xfrm>
            <a:off x="777225" y="4777725"/>
            <a:ext cx="6217900" cy="4526275"/>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19" name="Google Shape;319;p3:notes"/>
          <p:cNvSpPr>
            <a:spLocks noGrp="1" noRot="1" noChangeAspect="1"/>
          </p:cNvSpPr>
          <p:nvPr>
            <p:ph type="sldImg" idx="2"/>
          </p:nvPr>
        </p:nvSpPr>
        <p:spPr>
          <a:xfrm>
            <a:off x="533400" y="754063"/>
            <a:ext cx="6705600" cy="37719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add317ae2b_0_11:notes"/>
          <p:cNvSpPr txBox="1">
            <a:spLocks noGrp="1"/>
          </p:cNvSpPr>
          <p:nvPr>
            <p:ph type="body" idx="1"/>
          </p:nvPr>
        </p:nvSpPr>
        <p:spPr>
          <a:xfrm>
            <a:off x="777225" y="4777725"/>
            <a:ext cx="6217800" cy="4526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40" name="Google Shape;340;gadd317ae2b_0_11:notes"/>
          <p:cNvSpPr>
            <a:spLocks noGrp="1" noRot="1" noChangeAspect="1"/>
          </p:cNvSpPr>
          <p:nvPr>
            <p:ph type="sldImg" idx="2"/>
          </p:nvPr>
        </p:nvSpPr>
        <p:spPr>
          <a:xfrm>
            <a:off x="533400" y="754063"/>
            <a:ext cx="6705600" cy="37719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p5:notes"/>
          <p:cNvSpPr txBox="1">
            <a:spLocks noGrp="1"/>
          </p:cNvSpPr>
          <p:nvPr>
            <p:ph type="body" idx="1"/>
          </p:nvPr>
        </p:nvSpPr>
        <p:spPr>
          <a:xfrm>
            <a:off x="777225" y="4777725"/>
            <a:ext cx="6217900" cy="4526275"/>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60" name="Google Shape;360;p5:notes"/>
          <p:cNvSpPr>
            <a:spLocks noGrp="1" noRot="1" noChangeAspect="1"/>
          </p:cNvSpPr>
          <p:nvPr>
            <p:ph type="sldImg" idx="2"/>
          </p:nvPr>
        </p:nvSpPr>
        <p:spPr>
          <a:xfrm>
            <a:off x="533400" y="754063"/>
            <a:ext cx="6705600" cy="37719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p9:notes"/>
          <p:cNvSpPr txBox="1">
            <a:spLocks noGrp="1"/>
          </p:cNvSpPr>
          <p:nvPr>
            <p:ph type="body" idx="1"/>
          </p:nvPr>
        </p:nvSpPr>
        <p:spPr>
          <a:xfrm>
            <a:off x="777225" y="4777725"/>
            <a:ext cx="6217900" cy="4526275"/>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81" name="Google Shape;381;p9:notes"/>
          <p:cNvSpPr>
            <a:spLocks noGrp="1" noRot="1" noChangeAspect="1"/>
          </p:cNvSpPr>
          <p:nvPr>
            <p:ph type="sldImg" idx="2"/>
          </p:nvPr>
        </p:nvSpPr>
        <p:spPr>
          <a:xfrm>
            <a:off x="1295650" y="754375"/>
            <a:ext cx="5181850" cy="37719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gadd317ae2b_0_201:notes"/>
          <p:cNvSpPr txBox="1">
            <a:spLocks noGrp="1"/>
          </p:cNvSpPr>
          <p:nvPr>
            <p:ph type="body" idx="1"/>
          </p:nvPr>
        </p:nvSpPr>
        <p:spPr>
          <a:xfrm>
            <a:off x="777225" y="4777725"/>
            <a:ext cx="6217800" cy="4526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01" name="Google Shape;401;gadd317ae2b_0_201:notes"/>
          <p:cNvSpPr>
            <a:spLocks noGrp="1" noRot="1" noChangeAspect="1"/>
          </p:cNvSpPr>
          <p:nvPr>
            <p:ph type="sldImg" idx="2"/>
          </p:nvPr>
        </p:nvSpPr>
        <p:spPr>
          <a:xfrm>
            <a:off x="533400" y="754063"/>
            <a:ext cx="6705600" cy="37719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x">
  <p:cSld name="TITLE_AND_BODY">
    <p:spTree>
      <p:nvGrpSpPr>
        <p:cNvPr id="1" name="Shape 11"/>
        <p:cNvGrpSpPr/>
        <p:nvPr/>
      </p:nvGrpSpPr>
      <p:grpSpPr>
        <a:xfrm>
          <a:off x="0" y="0"/>
          <a:ext cx="0" cy="0"/>
          <a:chOff x="0" y="0"/>
          <a:chExt cx="0" cy="0"/>
        </a:xfrm>
      </p:grpSpPr>
      <p:sp>
        <p:nvSpPr>
          <p:cNvPr id="12" name="Google Shape;12;p14"/>
          <p:cNvSpPr txBox="1">
            <a:spLocks noGrp="1"/>
          </p:cNvSpPr>
          <p:nvPr>
            <p:ph type="title"/>
          </p:nvPr>
        </p:nvSpPr>
        <p:spPr>
          <a:xfrm>
            <a:off x="1523880" y="1122480"/>
            <a:ext cx="9143640" cy="238716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 name="Google Shape;13;p14"/>
          <p:cNvSpPr txBox="1">
            <a:spLocks noGrp="1"/>
          </p:cNvSpPr>
          <p:nvPr>
            <p:ph type="subTitle" idx="1"/>
          </p:nvPr>
        </p:nvSpPr>
        <p:spPr>
          <a:xfrm>
            <a:off x="609480" y="1604520"/>
            <a:ext cx="10972440" cy="397728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Content over Content" type="objOverTx">
  <p:cSld name="OBJECT_OVER_TEXT">
    <p:spTree>
      <p:nvGrpSpPr>
        <p:cNvPr id="1" name="Shape 41"/>
        <p:cNvGrpSpPr/>
        <p:nvPr/>
      </p:nvGrpSpPr>
      <p:grpSpPr>
        <a:xfrm>
          <a:off x="0" y="0"/>
          <a:ext cx="0" cy="0"/>
          <a:chOff x="0" y="0"/>
          <a:chExt cx="0" cy="0"/>
        </a:xfrm>
      </p:grpSpPr>
      <p:sp>
        <p:nvSpPr>
          <p:cNvPr id="42" name="Google Shape;42;p49"/>
          <p:cNvSpPr txBox="1">
            <a:spLocks noGrp="1"/>
          </p:cNvSpPr>
          <p:nvPr>
            <p:ph type="title"/>
          </p:nvPr>
        </p:nvSpPr>
        <p:spPr>
          <a:xfrm>
            <a:off x="1523880" y="1122480"/>
            <a:ext cx="9143640" cy="238716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3" name="Google Shape;43;p49"/>
          <p:cNvSpPr txBox="1">
            <a:spLocks noGrp="1"/>
          </p:cNvSpPr>
          <p:nvPr>
            <p:ph type="body" idx="1"/>
          </p:nvPr>
        </p:nvSpPr>
        <p:spPr>
          <a:xfrm>
            <a:off x="609480" y="1604520"/>
            <a:ext cx="1097244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44" name="Google Shape;44;p49"/>
          <p:cNvSpPr txBox="1">
            <a:spLocks noGrp="1"/>
          </p:cNvSpPr>
          <p:nvPr>
            <p:ph type="body" idx="2"/>
          </p:nvPr>
        </p:nvSpPr>
        <p:spPr>
          <a:xfrm>
            <a:off x="609480" y="3682080"/>
            <a:ext cx="1097244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4 Content" type="fourObj">
  <p:cSld name="FOUR_OBJECTS">
    <p:spTree>
      <p:nvGrpSpPr>
        <p:cNvPr id="1" name="Shape 45"/>
        <p:cNvGrpSpPr/>
        <p:nvPr/>
      </p:nvGrpSpPr>
      <p:grpSpPr>
        <a:xfrm>
          <a:off x="0" y="0"/>
          <a:ext cx="0" cy="0"/>
          <a:chOff x="0" y="0"/>
          <a:chExt cx="0" cy="0"/>
        </a:xfrm>
      </p:grpSpPr>
      <p:sp>
        <p:nvSpPr>
          <p:cNvPr id="46" name="Google Shape;46;p50"/>
          <p:cNvSpPr txBox="1">
            <a:spLocks noGrp="1"/>
          </p:cNvSpPr>
          <p:nvPr>
            <p:ph type="title"/>
          </p:nvPr>
        </p:nvSpPr>
        <p:spPr>
          <a:xfrm>
            <a:off x="1523880" y="1122480"/>
            <a:ext cx="9143640" cy="238716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50"/>
          <p:cNvSpPr txBox="1">
            <a:spLocks noGrp="1"/>
          </p:cNvSpPr>
          <p:nvPr>
            <p:ph type="body" idx="1"/>
          </p:nvPr>
        </p:nvSpPr>
        <p:spPr>
          <a:xfrm>
            <a:off x="609480" y="1604520"/>
            <a:ext cx="535428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48" name="Google Shape;48;p50"/>
          <p:cNvSpPr txBox="1">
            <a:spLocks noGrp="1"/>
          </p:cNvSpPr>
          <p:nvPr>
            <p:ph type="body" idx="2"/>
          </p:nvPr>
        </p:nvSpPr>
        <p:spPr>
          <a:xfrm>
            <a:off x="6231960" y="1604520"/>
            <a:ext cx="535428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49" name="Google Shape;49;p50"/>
          <p:cNvSpPr txBox="1">
            <a:spLocks noGrp="1"/>
          </p:cNvSpPr>
          <p:nvPr>
            <p:ph type="body" idx="3"/>
          </p:nvPr>
        </p:nvSpPr>
        <p:spPr>
          <a:xfrm>
            <a:off x="609480" y="3682080"/>
            <a:ext cx="535428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50" name="Google Shape;50;p50"/>
          <p:cNvSpPr txBox="1">
            <a:spLocks noGrp="1"/>
          </p:cNvSpPr>
          <p:nvPr>
            <p:ph type="body" idx="4"/>
          </p:nvPr>
        </p:nvSpPr>
        <p:spPr>
          <a:xfrm>
            <a:off x="6231960" y="3682080"/>
            <a:ext cx="535428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6 Content">
  <p:cSld name="Title, 6 Content">
    <p:spTree>
      <p:nvGrpSpPr>
        <p:cNvPr id="1" name="Shape 51"/>
        <p:cNvGrpSpPr/>
        <p:nvPr/>
      </p:nvGrpSpPr>
      <p:grpSpPr>
        <a:xfrm>
          <a:off x="0" y="0"/>
          <a:ext cx="0" cy="0"/>
          <a:chOff x="0" y="0"/>
          <a:chExt cx="0" cy="0"/>
        </a:xfrm>
      </p:grpSpPr>
      <p:sp>
        <p:nvSpPr>
          <p:cNvPr id="52" name="Google Shape;52;p51"/>
          <p:cNvSpPr txBox="1">
            <a:spLocks noGrp="1"/>
          </p:cNvSpPr>
          <p:nvPr>
            <p:ph type="title"/>
          </p:nvPr>
        </p:nvSpPr>
        <p:spPr>
          <a:xfrm>
            <a:off x="1523880" y="1122480"/>
            <a:ext cx="9143640" cy="238716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p51"/>
          <p:cNvSpPr txBox="1">
            <a:spLocks noGrp="1"/>
          </p:cNvSpPr>
          <p:nvPr>
            <p:ph type="body" idx="1"/>
          </p:nvPr>
        </p:nvSpPr>
        <p:spPr>
          <a:xfrm>
            <a:off x="609480" y="1604520"/>
            <a:ext cx="353304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54" name="Google Shape;54;p51"/>
          <p:cNvSpPr txBox="1">
            <a:spLocks noGrp="1"/>
          </p:cNvSpPr>
          <p:nvPr>
            <p:ph type="body" idx="2"/>
          </p:nvPr>
        </p:nvSpPr>
        <p:spPr>
          <a:xfrm>
            <a:off x="4319640" y="1604520"/>
            <a:ext cx="353304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55" name="Google Shape;55;p51"/>
          <p:cNvSpPr txBox="1">
            <a:spLocks noGrp="1"/>
          </p:cNvSpPr>
          <p:nvPr>
            <p:ph type="body" idx="3"/>
          </p:nvPr>
        </p:nvSpPr>
        <p:spPr>
          <a:xfrm>
            <a:off x="8029800" y="1604520"/>
            <a:ext cx="353304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56" name="Google Shape;56;p51"/>
          <p:cNvSpPr txBox="1">
            <a:spLocks noGrp="1"/>
          </p:cNvSpPr>
          <p:nvPr>
            <p:ph type="body" idx="4"/>
          </p:nvPr>
        </p:nvSpPr>
        <p:spPr>
          <a:xfrm>
            <a:off x="609480" y="3682080"/>
            <a:ext cx="353304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57" name="Google Shape;57;p51"/>
          <p:cNvSpPr txBox="1">
            <a:spLocks noGrp="1"/>
          </p:cNvSpPr>
          <p:nvPr>
            <p:ph type="body" idx="5"/>
          </p:nvPr>
        </p:nvSpPr>
        <p:spPr>
          <a:xfrm>
            <a:off x="4319640" y="3682080"/>
            <a:ext cx="353304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58" name="Google Shape;58;p51"/>
          <p:cNvSpPr txBox="1">
            <a:spLocks noGrp="1"/>
          </p:cNvSpPr>
          <p:nvPr>
            <p:ph type="body" idx="6"/>
          </p:nvPr>
        </p:nvSpPr>
        <p:spPr>
          <a:xfrm>
            <a:off x="8029800" y="3682080"/>
            <a:ext cx="353304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62"/>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Slide" type="tx">
  <p:cSld name="TITLE_AND_BODY">
    <p:spTree>
      <p:nvGrpSpPr>
        <p:cNvPr id="1" name="Shape 63"/>
        <p:cNvGrpSpPr/>
        <p:nvPr/>
      </p:nvGrpSpPr>
      <p:grpSpPr>
        <a:xfrm>
          <a:off x="0" y="0"/>
          <a:ext cx="0" cy="0"/>
          <a:chOff x="0" y="0"/>
          <a:chExt cx="0" cy="0"/>
        </a:xfrm>
      </p:grpSpPr>
      <p:sp>
        <p:nvSpPr>
          <p:cNvPr id="64" name="Google Shape;64;p30"/>
          <p:cNvSpPr txBox="1">
            <a:spLocks noGrp="1"/>
          </p:cNvSpPr>
          <p:nvPr>
            <p:ph type="title"/>
          </p:nvPr>
        </p:nvSpPr>
        <p:spPr>
          <a:xfrm>
            <a:off x="1523880" y="1122480"/>
            <a:ext cx="9143640" cy="238716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5" name="Google Shape;65;p30"/>
          <p:cNvSpPr txBox="1">
            <a:spLocks noGrp="1"/>
          </p:cNvSpPr>
          <p:nvPr>
            <p:ph type="subTitle" idx="1"/>
          </p:nvPr>
        </p:nvSpPr>
        <p:spPr>
          <a:xfrm>
            <a:off x="609480" y="1604520"/>
            <a:ext cx="10972440" cy="397728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Content" type="obj">
  <p:cSld name="OBJECT">
    <p:spTree>
      <p:nvGrpSpPr>
        <p:cNvPr id="1" name="Shape 66"/>
        <p:cNvGrpSpPr/>
        <p:nvPr/>
      </p:nvGrpSpPr>
      <p:grpSpPr>
        <a:xfrm>
          <a:off x="0" y="0"/>
          <a:ext cx="0" cy="0"/>
          <a:chOff x="0" y="0"/>
          <a:chExt cx="0" cy="0"/>
        </a:xfrm>
      </p:grpSpPr>
      <p:sp>
        <p:nvSpPr>
          <p:cNvPr id="67" name="Google Shape;67;p31"/>
          <p:cNvSpPr txBox="1">
            <a:spLocks noGrp="1"/>
          </p:cNvSpPr>
          <p:nvPr>
            <p:ph type="title"/>
          </p:nvPr>
        </p:nvSpPr>
        <p:spPr>
          <a:xfrm>
            <a:off x="1523880" y="1122480"/>
            <a:ext cx="9143640" cy="238716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8" name="Google Shape;68;p31"/>
          <p:cNvSpPr txBox="1">
            <a:spLocks noGrp="1"/>
          </p:cNvSpPr>
          <p:nvPr>
            <p:ph type="body" idx="1"/>
          </p:nvPr>
        </p:nvSpPr>
        <p:spPr>
          <a:xfrm>
            <a:off x="609480" y="1604520"/>
            <a:ext cx="10972440" cy="397728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2 Content" type="twoObj">
  <p:cSld name="TWO_OBJECTS">
    <p:spTree>
      <p:nvGrpSpPr>
        <p:cNvPr id="1" name="Shape 69"/>
        <p:cNvGrpSpPr/>
        <p:nvPr/>
      </p:nvGrpSpPr>
      <p:grpSpPr>
        <a:xfrm>
          <a:off x="0" y="0"/>
          <a:ext cx="0" cy="0"/>
          <a:chOff x="0" y="0"/>
          <a:chExt cx="0" cy="0"/>
        </a:xfrm>
      </p:grpSpPr>
      <p:sp>
        <p:nvSpPr>
          <p:cNvPr id="70" name="Google Shape;70;p32"/>
          <p:cNvSpPr txBox="1">
            <a:spLocks noGrp="1"/>
          </p:cNvSpPr>
          <p:nvPr>
            <p:ph type="title"/>
          </p:nvPr>
        </p:nvSpPr>
        <p:spPr>
          <a:xfrm>
            <a:off x="1523880" y="1122480"/>
            <a:ext cx="9143640" cy="238716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 name="Google Shape;71;p32"/>
          <p:cNvSpPr txBox="1">
            <a:spLocks noGrp="1"/>
          </p:cNvSpPr>
          <p:nvPr>
            <p:ph type="body" idx="1"/>
          </p:nvPr>
        </p:nvSpPr>
        <p:spPr>
          <a:xfrm>
            <a:off x="609480" y="1604520"/>
            <a:ext cx="5354280" cy="397728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72" name="Google Shape;72;p32"/>
          <p:cNvSpPr txBox="1">
            <a:spLocks noGrp="1"/>
          </p:cNvSpPr>
          <p:nvPr>
            <p:ph type="body" idx="2"/>
          </p:nvPr>
        </p:nvSpPr>
        <p:spPr>
          <a:xfrm>
            <a:off x="6231960" y="1604520"/>
            <a:ext cx="5354280" cy="397728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3"/>
        <p:cNvGrpSpPr/>
        <p:nvPr/>
      </p:nvGrpSpPr>
      <p:grpSpPr>
        <a:xfrm>
          <a:off x="0" y="0"/>
          <a:ext cx="0" cy="0"/>
          <a:chOff x="0" y="0"/>
          <a:chExt cx="0" cy="0"/>
        </a:xfrm>
      </p:grpSpPr>
      <p:sp>
        <p:nvSpPr>
          <p:cNvPr id="74" name="Google Shape;74;p33"/>
          <p:cNvSpPr txBox="1">
            <a:spLocks noGrp="1"/>
          </p:cNvSpPr>
          <p:nvPr>
            <p:ph type="title"/>
          </p:nvPr>
        </p:nvSpPr>
        <p:spPr>
          <a:xfrm>
            <a:off x="1523880" y="1122480"/>
            <a:ext cx="9143640" cy="238716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entered Text" type="objOnly">
  <p:cSld name="OBJECT_ONLY">
    <p:spTree>
      <p:nvGrpSpPr>
        <p:cNvPr id="1" name="Shape 75"/>
        <p:cNvGrpSpPr/>
        <p:nvPr/>
      </p:nvGrpSpPr>
      <p:grpSpPr>
        <a:xfrm>
          <a:off x="0" y="0"/>
          <a:ext cx="0" cy="0"/>
          <a:chOff x="0" y="0"/>
          <a:chExt cx="0" cy="0"/>
        </a:xfrm>
      </p:grpSpPr>
      <p:sp>
        <p:nvSpPr>
          <p:cNvPr id="76" name="Google Shape;76;p34"/>
          <p:cNvSpPr txBox="1">
            <a:spLocks noGrp="1"/>
          </p:cNvSpPr>
          <p:nvPr>
            <p:ph type="subTitle" idx="1"/>
          </p:nvPr>
        </p:nvSpPr>
        <p:spPr>
          <a:xfrm>
            <a:off x="1523880" y="1122480"/>
            <a:ext cx="9143640" cy="1106676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2 Content and Content" type="twoObjAndObj">
  <p:cSld name="TWO_OBJECTS_AND_OBJECT">
    <p:spTree>
      <p:nvGrpSpPr>
        <p:cNvPr id="1" name="Shape 77"/>
        <p:cNvGrpSpPr/>
        <p:nvPr/>
      </p:nvGrpSpPr>
      <p:grpSpPr>
        <a:xfrm>
          <a:off x="0" y="0"/>
          <a:ext cx="0" cy="0"/>
          <a:chOff x="0" y="0"/>
          <a:chExt cx="0" cy="0"/>
        </a:xfrm>
      </p:grpSpPr>
      <p:sp>
        <p:nvSpPr>
          <p:cNvPr id="78" name="Google Shape;78;p35"/>
          <p:cNvSpPr txBox="1">
            <a:spLocks noGrp="1"/>
          </p:cNvSpPr>
          <p:nvPr>
            <p:ph type="title"/>
          </p:nvPr>
        </p:nvSpPr>
        <p:spPr>
          <a:xfrm>
            <a:off x="1523880" y="1122480"/>
            <a:ext cx="9143640" cy="238716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9" name="Google Shape;79;p35"/>
          <p:cNvSpPr txBox="1">
            <a:spLocks noGrp="1"/>
          </p:cNvSpPr>
          <p:nvPr>
            <p:ph type="body" idx="1"/>
          </p:nvPr>
        </p:nvSpPr>
        <p:spPr>
          <a:xfrm>
            <a:off x="609480" y="1604520"/>
            <a:ext cx="535428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80" name="Google Shape;80;p35"/>
          <p:cNvSpPr txBox="1">
            <a:spLocks noGrp="1"/>
          </p:cNvSpPr>
          <p:nvPr>
            <p:ph type="body" idx="2"/>
          </p:nvPr>
        </p:nvSpPr>
        <p:spPr>
          <a:xfrm>
            <a:off x="6231960" y="1604520"/>
            <a:ext cx="5354280" cy="397728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81" name="Google Shape;81;p35"/>
          <p:cNvSpPr txBox="1">
            <a:spLocks noGrp="1"/>
          </p:cNvSpPr>
          <p:nvPr>
            <p:ph type="body" idx="3"/>
          </p:nvPr>
        </p:nvSpPr>
        <p:spPr>
          <a:xfrm>
            <a:off x="609480" y="3682080"/>
            <a:ext cx="535428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14"/>
        <p:cNvGrpSpPr/>
        <p:nvPr/>
      </p:nvGrpSpPr>
      <p:grpSpPr>
        <a:xfrm>
          <a:off x="0" y="0"/>
          <a:ext cx="0" cy="0"/>
          <a:chOff x="0" y="0"/>
          <a:chExt cx="0" cy="0"/>
        </a:xfrm>
      </p:grpSpPr>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Content and 2 Content" type="objAndTwoObj">
  <p:cSld name="OBJECT_AND_TWO_OBJECTS">
    <p:spTree>
      <p:nvGrpSpPr>
        <p:cNvPr id="1" name="Shape 82"/>
        <p:cNvGrpSpPr/>
        <p:nvPr/>
      </p:nvGrpSpPr>
      <p:grpSpPr>
        <a:xfrm>
          <a:off x="0" y="0"/>
          <a:ext cx="0" cy="0"/>
          <a:chOff x="0" y="0"/>
          <a:chExt cx="0" cy="0"/>
        </a:xfrm>
      </p:grpSpPr>
      <p:sp>
        <p:nvSpPr>
          <p:cNvPr id="83" name="Google Shape;83;p36"/>
          <p:cNvSpPr txBox="1">
            <a:spLocks noGrp="1"/>
          </p:cNvSpPr>
          <p:nvPr>
            <p:ph type="title"/>
          </p:nvPr>
        </p:nvSpPr>
        <p:spPr>
          <a:xfrm>
            <a:off x="1523880" y="1122480"/>
            <a:ext cx="9143640" cy="238716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4" name="Google Shape;84;p36"/>
          <p:cNvSpPr txBox="1">
            <a:spLocks noGrp="1"/>
          </p:cNvSpPr>
          <p:nvPr>
            <p:ph type="body" idx="1"/>
          </p:nvPr>
        </p:nvSpPr>
        <p:spPr>
          <a:xfrm>
            <a:off x="609480" y="1604520"/>
            <a:ext cx="5354280" cy="397728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85" name="Google Shape;85;p36"/>
          <p:cNvSpPr txBox="1">
            <a:spLocks noGrp="1"/>
          </p:cNvSpPr>
          <p:nvPr>
            <p:ph type="body" idx="2"/>
          </p:nvPr>
        </p:nvSpPr>
        <p:spPr>
          <a:xfrm>
            <a:off x="6231960" y="1604520"/>
            <a:ext cx="535428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86" name="Google Shape;86;p36"/>
          <p:cNvSpPr txBox="1">
            <a:spLocks noGrp="1"/>
          </p:cNvSpPr>
          <p:nvPr>
            <p:ph type="body" idx="3"/>
          </p:nvPr>
        </p:nvSpPr>
        <p:spPr>
          <a:xfrm>
            <a:off x="6231960" y="3682080"/>
            <a:ext cx="535428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2 Content over Content" type="twoObjOverTx">
  <p:cSld name="TWO_OBJECTS_OVER_TEXT">
    <p:spTree>
      <p:nvGrpSpPr>
        <p:cNvPr id="1" name="Shape 87"/>
        <p:cNvGrpSpPr/>
        <p:nvPr/>
      </p:nvGrpSpPr>
      <p:grpSpPr>
        <a:xfrm>
          <a:off x="0" y="0"/>
          <a:ext cx="0" cy="0"/>
          <a:chOff x="0" y="0"/>
          <a:chExt cx="0" cy="0"/>
        </a:xfrm>
      </p:grpSpPr>
      <p:sp>
        <p:nvSpPr>
          <p:cNvPr id="88" name="Google Shape;88;p37"/>
          <p:cNvSpPr txBox="1">
            <a:spLocks noGrp="1"/>
          </p:cNvSpPr>
          <p:nvPr>
            <p:ph type="title"/>
          </p:nvPr>
        </p:nvSpPr>
        <p:spPr>
          <a:xfrm>
            <a:off x="1523880" y="1122480"/>
            <a:ext cx="9143640" cy="238716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9" name="Google Shape;89;p37"/>
          <p:cNvSpPr txBox="1">
            <a:spLocks noGrp="1"/>
          </p:cNvSpPr>
          <p:nvPr>
            <p:ph type="body" idx="1"/>
          </p:nvPr>
        </p:nvSpPr>
        <p:spPr>
          <a:xfrm>
            <a:off x="609480" y="1604520"/>
            <a:ext cx="535428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90" name="Google Shape;90;p37"/>
          <p:cNvSpPr txBox="1">
            <a:spLocks noGrp="1"/>
          </p:cNvSpPr>
          <p:nvPr>
            <p:ph type="body" idx="2"/>
          </p:nvPr>
        </p:nvSpPr>
        <p:spPr>
          <a:xfrm>
            <a:off x="6231960" y="1604520"/>
            <a:ext cx="535428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91" name="Google Shape;91;p37"/>
          <p:cNvSpPr txBox="1">
            <a:spLocks noGrp="1"/>
          </p:cNvSpPr>
          <p:nvPr>
            <p:ph type="body" idx="3"/>
          </p:nvPr>
        </p:nvSpPr>
        <p:spPr>
          <a:xfrm>
            <a:off x="609480" y="3682080"/>
            <a:ext cx="1097244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Content over Content" type="objOverTx">
  <p:cSld name="OBJECT_OVER_TEXT">
    <p:spTree>
      <p:nvGrpSpPr>
        <p:cNvPr id="1" name="Shape 92"/>
        <p:cNvGrpSpPr/>
        <p:nvPr/>
      </p:nvGrpSpPr>
      <p:grpSpPr>
        <a:xfrm>
          <a:off x="0" y="0"/>
          <a:ext cx="0" cy="0"/>
          <a:chOff x="0" y="0"/>
          <a:chExt cx="0" cy="0"/>
        </a:xfrm>
      </p:grpSpPr>
      <p:sp>
        <p:nvSpPr>
          <p:cNvPr id="93" name="Google Shape;93;p38"/>
          <p:cNvSpPr txBox="1">
            <a:spLocks noGrp="1"/>
          </p:cNvSpPr>
          <p:nvPr>
            <p:ph type="title"/>
          </p:nvPr>
        </p:nvSpPr>
        <p:spPr>
          <a:xfrm>
            <a:off x="1523880" y="1122480"/>
            <a:ext cx="9143640" cy="238716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4" name="Google Shape;94;p38"/>
          <p:cNvSpPr txBox="1">
            <a:spLocks noGrp="1"/>
          </p:cNvSpPr>
          <p:nvPr>
            <p:ph type="body" idx="1"/>
          </p:nvPr>
        </p:nvSpPr>
        <p:spPr>
          <a:xfrm>
            <a:off x="609480" y="1604520"/>
            <a:ext cx="1097244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95" name="Google Shape;95;p38"/>
          <p:cNvSpPr txBox="1">
            <a:spLocks noGrp="1"/>
          </p:cNvSpPr>
          <p:nvPr>
            <p:ph type="body" idx="2"/>
          </p:nvPr>
        </p:nvSpPr>
        <p:spPr>
          <a:xfrm>
            <a:off x="609480" y="3682080"/>
            <a:ext cx="1097244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4 Content" type="fourObj">
  <p:cSld name="FOUR_OBJECTS">
    <p:spTree>
      <p:nvGrpSpPr>
        <p:cNvPr id="1" name="Shape 96"/>
        <p:cNvGrpSpPr/>
        <p:nvPr/>
      </p:nvGrpSpPr>
      <p:grpSpPr>
        <a:xfrm>
          <a:off x="0" y="0"/>
          <a:ext cx="0" cy="0"/>
          <a:chOff x="0" y="0"/>
          <a:chExt cx="0" cy="0"/>
        </a:xfrm>
      </p:grpSpPr>
      <p:sp>
        <p:nvSpPr>
          <p:cNvPr id="97" name="Google Shape;97;p39"/>
          <p:cNvSpPr txBox="1">
            <a:spLocks noGrp="1"/>
          </p:cNvSpPr>
          <p:nvPr>
            <p:ph type="title"/>
          </p:nvPr>
        </p:nvSpPr>
        <p:spPr>
          <a:xfrm>
            <a:off x="1523880" y="1122480"/>
            <a:ext cx="9143640" cy="238716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8" name="Google Shape;98;p39"/>
          <p:cNvSpPr txBox="1">
            <a:spLocks noGrp="1"/>
          </p:cNvSpPr>
          <p:nvPr>
            <p:ph type="body" idx="1"/>
          </p:nvPr>
        </p:nvSpPr>
        <p:spPr>
          <a:xfrm>
            <a:off x="609480" y="1604520"/>
            <a:ext cx="535428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99" name="Google Shape;99;p39"/>
          <p:cNvSpPr txBox="1">
            <a:spLocks noGrp="1"/>
          </p:cNvSpPr>
          <p:nvPr>
            <p:ph type="body" idx="2"/>
          </p:nvPr>
        </p:nvSpPr>
        <p:spPr>
          <a:xfrm>
            <a:off x="6231960" y="1604520"/>
            <a:ext cx="535428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100" name="Google Shape;100;p39"/>
          <p:cNvSpPr txBox="1">
            <a:spLocks noGrp="1"/>
          </p:cNvSpPr>
          <p:nvPr>
            <p:ph type="body" idx="3"/>
          </p:nvPr>
        </p:nvSpPr>
        <p:spPr>
          <a:xfrm>
            <a:off x="609480" y="3682080"/>
            <a:ext cx="535428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101" name="Google Shape;101;p39"/>
          <p:cNvSpPr txBox="1">
            <a:spLocks noGrp="1"/>
          </p:cNvSpPr>
          <p:nvPr>
            <p:ph type="body" idx="4"/>
          </p:nvPr>
        </p:nvSpPr>
        <p:spPr>
          <a:xfrm>
            <a:off x="6231960" y="3682080"/>
            <a:ext cx="535428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6 Content">
  <p:cSld name="Title, 6 Content">
    <p:spTree>
      <p:nvGrpSpPr>
        <p:cNvPr id="1" name="Shape 102"/>
        <p:cNvGrpSpPr/>
        <p:nvPr/>
      </p:nvGrpSpPr>
      <p:grpSpPr>
        <a:xfrm>
          <a:off x="0" y="0"/>
          <a:ext cx="0" cy="0"/>
          <a:chOff x="0" y="0"/>
          <a:chExt cx="0" cy="0"/>
        </a:xfrm>
      </p:grpSpPr>
      <p:sp>
        <p:nvSpPr>
          <p:cNvPr id="103" name="Google Shape;103;p40"/>
          <p:cNvSpPr txBox="1">
            <a:spLocks noGrp="1"/>
          </p:cNvSpPr>
          <p:nvPr>
            <p:ph type="title"/>
          </p:nvPr>
        </p:nvSpPr>
        <p:spPr>
          <a:xfrm>
            <a:off x="1523880" y="1122480"/>
            <a:ext cx="9143640" cy="238716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4" name="Google Shape;104;p40"/>
          <p:cNvSpPr txBox="1">
            <a:spLocks noGrp="1"/>
          </p:cNvSpPr>
          <p:nvPr>
            <p:ph type="body" idx="1"/>
          </p:nvPr>
        </p:nvSpPr>
        <p:spPr>
          <a:xfrm>
            <a:off x="609480" y="1604520"/>
            <a:ext cx="353304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105" name="Google Shape;105;p40"/>
          <p:cNvSpPr txBox="1">
            <a:spLocks noGrp="1"/>
          </p:cNvSpPr>
          <p:nvPr>
            <p:ph type="body" idx="2"/>
          </p:nvPr>
        </p:nvSpPr>
        <p:spPr>
          <a:xfrm>
            <a:off x="4319640" y="1604520"/>
            <a:ext cx="353304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106" name="Google Shape;106;p40"/>
          <p:cNvSpPr txBox="1">
            <a:spLocks noGrp="1"/>
          </p:cNvSpPr>
          <p:nvPr>
            <p:ph type="body" idx="3"/>
          </p:nvPr>
        </p:nvSpPr>
        <p:spPr>
          <a:xfrm>
            <a:off x="8029800" y="1604520"/>
            <a:ext cx="353304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107" name="Google Shape;107;p40"/>
          <p:cNvSpPr txBox="1">
            <a:spLocks noGrp="1"/>
          </p:cNvSpPr>
          <p:nvPr>
            <p:ph type="body" idx="4"/>
          </p:nvPr>
        </p:nvSpPr>
        <p:spPr>
          <a:xfrm>
            <a:off x="609480" y="3682080"/>
            <a:ext cx="353304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108" name="Google Shape;108;p40"/>
          <p:cNvSpPr txBox="1">
            <a:spLocks noGrp="1"/>
          </p:cNvSpPr>
          <p:nvPr>
            <p:ph type="body" idx="5"/>
          </p:nvPr>
        </p:nvSpPr>
        <p:spPr>
          <a:xfrm>
            <a:off x="4319640" y="3682080"/>
            <a:ext cx="353304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109" name="Google Shape;109;p40"/>
          <p:cNvSpPr txBox="1">
            <a:spLocks noGrp="1"/>
          </p:cNvSpPr>
          <p:nvPr>
            <p:ph type="body" idx="6"/>
          </p:nvPr>
        </p:nvSpPr>
        <p:spPr>
          <a:xfrm>
            <a:off x="8029800" y="3682080"/>
            <a:ext cx="353304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ítulo y objetos" type="obj">
  <p:cSld name="OBJECT">
    <p:spTree>
      <p:nvGrpSpPr>
        <p:cNvPr id="1" name="Shape 116"/>
        <p:cNvGrpSpPr/>
        <p:nvPr/>
      </p:nvGrpSpPr>
      <p:grpSpPr>
        <a:xfrm>
          <a:off x="0" y="0"/>
          <a:ext cx="0" cy="0"/>
          <a:chOff x="0" y="0"/>
          <a:chExt cx="0" cy="0"/>
        </a:xfrm>
      </p:grpSpPr>
      <p:sp>
        <p:nvSpPr>
          <p:cNvPr id="117" name="Google Shape;117;gadd317ae2b_0_135"/>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8" name="Google Shape;118;gadd317ae2b_0_135"/>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9" name="Google Shape;119;gadd317ae2b_0_135"/>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0" name="Google Shape;120;gadd317ae2b_0_135"/>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1" name="Google Shape;121;gadd317ae2b_0_135"/>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Diapositiva de título" type="title">
  <p:cSld name="TITLE">
    <p:spTree>
      <p:nvGrpSpPr>
        <p:cNvPr id="1" name="Shape 122"/>
        <p:cNvGrpSpPr/>
        <p:nvPr/>
      </p:nvGrpSpPr>
      <p:grpSpPr>
        <a:xfrm>
          <a:off x="0" y="0"/>
          <a:ext cx="0" cy="0"/>
          <a:chOff x="0" y="0"/>
          <a:chExt cx="0" cy="0"/>
        </a:xfrm>
      </p:grpSpPr>
      <p:sp>
        <p:nvSpPr>
          <p:cNvPr id="123" name="Google Shape;123;gadd317ae2b_0_129"/>
          <p:cNvSpPr txBox="1">
            <a:spLocks noGrp="1"/>
          </p:cNvSpPr>
          <p:nvPr>
            <p:ph type="ctrTitle"/>
          </p:nvPr>
        </p:nvSpPr>
        <p:spPr>
          <a:xfrm>
            <a:off x="1524000" y="1122363"/>
            <a:ext cx="9144000" cy="2387700"/>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4" name="Google Shape;124;gadd317ae2b_0_129"/>
          <p:cNvSpPr txBox="1">
            <a:spLocks noGrp="1"/>
          </p:cNvSpPr>
          <p:nvPr>
            <p:ph type="subTitle" idx="1"/>
          </p:nvPr>
        </p:nvSpPr>
        <p:spPr>
          <a:xfrm>
            <a:off x="1524000" y="3602038"/>
            <a:ext cx="9144000" cy="1655700"/>
          </a:xfrm>
          <a:prstGeom prst="rect">
            <a:avLst/>
          </a:prstGeom>
          <a:noFill/>
          <a:ln>
            <a:noFill/>
          </a:ln>
        </p:spPr>
        <p:txBody>
          <a:bodyPr spcFirstLastPara="1" wrap="square" lIns="91425" tIns="45700" rIns="91425" bIns="45700" anchor="t" anchorCtr="0">
            <a:no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25" name="Google Shape;125;gadd317ae2b_0_129"/>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6" name="Google Shape;126;gadd317ae2b_0_129"/>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7" name="Google Shape;127;gadd317ae2b_0_129"/>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Encabezado de sección" type="secHead">
  <p:cSld name="SECTION_HEADER">
    <p:spTree>
      <p:nvGrpSpPr>
        <p:cNvPr id="1" name="Shape 128"/>
        <p:cNvGrpSpPr/>
        <p:nvPr/>
      </p:nvGrpSpPr>
      <p:grpSpPr>
        <a:xfrm>
          <a:off x="0" y="0"/>
          <a:ext cx="0" cy="0"/>
          <a:chOff x="0" y="0"/>
          <a:chExt cx="0" cy="0"/>
        </a:xfrm>
      </p:grpSpPr>
      <p:sp>
        <p:nvSpPr>
          <p:cNvPr id="129" name="Google Shape;129;gadd317ae2b_0_141"/>
          <p:cNvSpPr txBox="1">
            <a:spLocks noGrp="1"/>
          </p:cNvSpPr>
          <p:nvPr>
            <p:ph type="title"/>
          </p:nvPr>
        </p:nvSpPr>
        <p:spPr>
          <a:xfrm>
            <a:off x="831850" y="1709738"/>
            <a:ext cx="10515600" cy="28527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0" name="Google Shape;130;gadd317ae2b_0_141"/>
          <p:cNvSpPr txBox="1">
            <a:spLocks noGrp="1"/>
          </p:cNvSpPr>
          <p:nvPr>
            <p:ph type="body" idx="1"/>
          </p:nvPr>
        </p:nvSpPr>
        <p:spPr>
          <a:xfrm>
            <a:off x="831850" y="4589463"/>
            <a:ext cx="10515600" cy="1500300"/>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131" name="Google Shape;131;gadd317ae2b_0_141"/>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2" name="Google Shape;132;gadd317ae2b_0_141"/>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3" name="Google Shape;133;gadd317ae2b_0_141"/>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Dos objetos" type="twoObj">
  <p:cSld name="TWO_OBJECTS">
    <p:spTree>
      <p:nvGrpSpPr>
        <p:cNvPr id="1" name="Shape 134"/>
        <p:cNvGrpSpPr/>
        <p:nvPr/>
      </p:nvGrpSpPr>
      <p:grpSpPr>
        <a:xfrm>
          <a:off x="0" y="0"/>
          <a:ext cx="0" cy="0"/>
          <a:chOff x="0" y="0"/>
          <a:chExt cx="0" cy="0"/>
        </a:xfrm>
      </p:grpSpPr>
      <p:sp>
        <p:nvSpPr>
          <p:cNvPr id="135" name="Google Shape;135;gadd317ae2b_0_147"/>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6" name="Google Shape;136;gadd317ae2b_0_147"/>
          <p:cNvSpPr txBox="1">
            <a:spLocks noGrp="1"/>
          </p:cNvSpPr>
          <p:nvPr>
            <p:ph type="body" idx="1"/>
          </p:nvPr>
        </p:nvSpPr>
        <p:spPr>
          <a:xfrm>
            <a:off x="838200" y="1825625"/>
            <a:ext cx="5181600" cy="43512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7" name="Google Shape;137;gadd317ae2b_0_147"/>
          <p:cNvSpPr txBox="1">
            <a:spLocks noGrp="1"/>
          </p:cNvSpPr>
          <p:nvPr>
            <p:ph type="body" idx="2"/>
          </p:nvPr>
        </p:nvSpPr>
        <p:spPr>
          <a:xfrm>
            <a:off x="6172200" y="1825625"/>
            <a:ext cx="5181600" cy="43512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8" name="Google Shape;138;gadd317ae2b_0_147"/>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9" name="Google Shape;139;gadd317ae2b_0_147"/>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0" name="Google Shape;140;gadd317ae2b_0_147"/>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omparación" type="twoTxTwoObj">
  <p:cSld name="TWO_OBJECTS_WITH_TEXT">
    <p:spTree>
      <p:nvGrpSpPr>
        <p:cNvPr id="1" name="Shape 141"/>
        <p:cNvGrpSpPr/>
        <p:nvPr/>
      </p:nvGrpSpPr>
      <p:grpSpPr>
        <a:xfrm>
          <a:off x="0" y="0"/>
          <a:ext cx="0" cy="0"/>
          <a:chOff x="0" y="0"/>
          <a:chExt cx="0" cy="0"/>
        </a:xfrm>
      </p:grpSpPr>
      <p:sp>
        <p:nvSpPr>
          <p:cNvPr id="142" name="Google Shape;142;gadd317ae2b_0_154"/>
          <p:cNvSpPr txBox="1">
            <a:spLocks noGrp="1"/>
          </p:cNvSpPr>
          <p:nvPr>
            <p:ph type="title"/>
          </p:nvPr>
        </p:nvSpPr>
        <p:spPr>
          <a:xfrm>
            <a:off x="839788" y="365125"/>
            <a:ext cx="10515600" cy="13257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3" name="Google Shape;143;gadd317ae2b_0_154"/>
          <p:cNvSpPr txBox="1">
            <a:spLocks noGrp="1"/>
          </p:cNvSpPr>
          <p:nvPr>
            <p:ph type="body" idx="1"/>
          </p:nvPr>
        </p:nvSpPr>
        <p:spPr>
          <a:xfrm>
            <a:off x="839788" y="1681163"/>
            <a:ext cx="5157900" cy="823800"/>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44" name="Google Shape;144;gadd317ae2b_0_154"/>
          <p:cNvSpPr txBox="1">
            <a:spLocks noGrp="1"/>
          </p:cNvSpPr>
          <p:nvPr>
            <p:ph type="body" idx="2"/>
          </p:nvPr>
        </p:nvSpPr>
        <p:spPr>
          <a:xfrm>
            <a:off x="839788" y="2505075"/>
            <a:ext cx="5157900" cy="36846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5" name="Google Shape;145;gadd317ae2b_0_154"/>
          <p:cNvSpPr txBox="1">
            <a:spLocks noGrp="1"/>
          </p:cNvSpPr>
          <p:nvPr>
            <p:ph type="body" idx="3"/>
          </p:nvPr>
        </p:nvSpPr>
        <p:spPr>
          <a:xfrm>
            <a:off x="6172200" y="1681163"/>
            <a:ext cx="5183100" cy="823800"/>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46" name="Google Shape;146;gadd317ae2b_0_154"/>
          <p:cNvSpPr txBox="1">
            <a:spLocks noGrp="1"/>
          </p:cNvSpPr>
          <p:nvPr>
            <p:ph type="body" idx="4"/>
          </p:nvPr>
        </p:nvSpPr>
        <p:spPr>
          <a:xfrm>
            <a:off x="6172200" y="2505075"/>
            <a:ext cx="5183100" cy="36846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7" name="Google Shape;147;gadd317ae2b_0_154"/>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8" name="Google Shape;148;gadd317ae2b_0_154"/>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9" name="Google Shape;149;gadd317ae2b_0_154"/>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Content" type="obj">
  <p:cSld name="OBJECT">
    <p:spTree>
      <p:nvGrpSpPr>
        <p:cNvPr id="1" name="Shape 15"/>
        <p:cNvGrpSpPr/>
        <p:nvPr/>
      </p:nvGrpSpPr>
      <p:grpSpPr>
        <a:xfrm>
          <a:off x="0" y="0"/>
          <a:ext cx="0" cy="0"/>
          <a:chOff x="0" y="0"/>
          <a:chExt cx="0" cy="0"/>
        </a:xfrm>
      </p:grpSpPr>
      <p:sp>
        <p:nvSpPr>
          <p:cNvPr id="16" name="Google Shape;16;p42"/>
          <p:cNvSpPr txBox="1">
            <a:spLocks noGrp="1"/>
          </p:cNvSpPr>
          <p:nvPr>
            <p:ph type="title"/>
          </p:nvPr>
        </p:nvSpPr>
        <p:spPr>
          <a:xfrm>
            <a:off x="1523880" y="1122480"/>
            <a:ext cx="9143640" cy="238716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42"/>
          <p:cNvSpPr txBox="1">
            <a:spLocks noGrp="1"/>
          </p:cNvSpPr>
          <p:nvPr>
            <p:ph type="body" idx="1"/>
          </p:nvPr>
        </p:nvSpPr>
        <p:spPr>
          <a:xfrm>
            <a:off x="609480" y="1604520"/>
            <a:ext cx="10972440" cy="397728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Solo el título" type="titleOnly">
  <p:cSld name="TITLE_ONLY">
    <p:spTree>
      <p:nvGrpSpPr>
        <p:cNvPr id="1" name="Shape 150"/>
        <p:cNvGrpSpPr/>
        <p:nvPr/>
      </p:nvGrpSpPr>
      <p:grpSpPr>
        <a:xfrm>
          <a:off x="0" y="0"/>
          <a:ext cx="0" cy="0"/>
          <a:chOff x="0" y="0"/>
          <a:chExt cx="0" cy="0"/>
        </a:xfrm>
      </p:grpSpPr>
      <p:sp>
        <p:nvSpPr>
          <p:cNvPr id="151" name="Google Shape;151;gadd317ae2b_0_163"/>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2" name="Google Shape;152;gadd317ae2b_0_163"/>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3" name="Google Shape;153;gadd317ae2b_0_163"/>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4" name="Google Shape;154;gadd317ae2b_0_163"/>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En blanco" type="blank">
  <p:cSld name="BLANK">
    <p:spTree>
      <p:nvGrpSpPr>
        <p:cNvPr id="1" name="Shape 155"/>
        <p:cNvGrpSpPr/>
        <p:nvPr/>
      </p:nvGrpSpPr>
      <p:grpSpPr>
        <a:xfrm>
          <a:off x="0" y="0"/>
          <a:ext cx="0" cy="0"/>
          <a:chOff x="0" y="0"/>
          <a:chExt cx="0" cy="0"/>
        </a:xfrm>
      </p:grpSpPr>
      <p:sp>
        <p:nvSpPr>
          <p:cNvPr id="156" name="Google Shape;156;gadd317ae2b_0_168"/>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7" name="Google Shape;157;gadd317ae2b_0_168"/>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8" name="Google Shape;158;gadd317ae2b_0_168"/>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ontenido con título" type="objTx">
  <p:cSld name="OBJECT_WITH_CAPTION_TEXT">
    <p:spTree>
      <p:nvGrpSpPr>
        <p:cNvPr id="1" name="Shape 159"/>
        <p:cNvGrpSpPr/>
        <p:nvPr/>
      </p:nvGrpSpPr>
      <p:grpSpPr>
        <a:xfrm>
          <a:off x="0" y="0"/>
          <a:ext cx="0" cy="0"/>
          <a:chOff x="0" y="0"/>
          <a:chExt cx="0" cy="0"/>
        </a:xfrm>
      </p:grpSpPr>
      <p:sp>
        <p:nvSpPr>
          <p:cNvPr id="160" name="Google Shape;160;gadd317ae2b_0_172"/>
          <p:cNvSpPr txBox="1">
            <a:spLocks noGrp="1"/>
          </p:cNvSpPr>
          <p:nvPr>
            <p:ph type="title"/>
          </p:nvPr>
        </p:nvSpPr>
        <p:spPr>
          <a:xfrm>
            <a:off x="839788" y="457200"/>
            <a:ext cx="3932100" cy="16002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1" name="Google Shape;161;gadd317ae2b_0_172"/>
          <p:cNvSpPr txBox="1">
            <a:spLocks noGrp="1"/>
          </p:cNvSpPr>
          <p:nvPr>
            <p:ph type="body" idx="1"/>
          </p:nvPr>
        </p:nvSpPr>
        <p:spPr>
          <a:xfrm>
            <a:off x="5183188" y="987425"/>
            <a:ext cx="6172200" cy="4873500"/>
          </a:xfrm>
          <a:prstGeom prst="rect">
            <a:avLst/>
          </a:prstGeom>
          <a:noFill/>
          <a:ln>
            <a:noFill/>
          </a:ln>
        </p:spPr>
        <p:txBody>
          <a:bodyPr spcFirstLastPara="1" wrap="square" lIns="91425" tIns="45700" rIns="91425" bIns="45700" anchor="t" anchorCtr="0">
            <a:no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162" name="Google Shape;162;gadd317ae2b_0_172"/>
          <p:cNvSpPr txBox="1">
            <a:spLocks noGrp="1"/>
          </p:cNvSpPr>
          <p:nvPr>
            <p:ph type="body" idx="2"/>
          </p:nvPr>
        </p:nvSpPr>
        <p:spPr>
          <a:xfrm>
            <a:off x="839788" y="2057400"/>
            <a:ext cx="3932100" cy="3811500"/>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63" name="Google Shape;163;gadd317ae2b_0_172"/>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4" name="Google Shape;164;gadd317ae2b_0_172"/>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5" name="Google Shape;165;gadd317ae2b_0_172"/>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Imagen con título" type="picTx">
  <p:cSld name="PICTURE_WITH_CAPTION_TEXT">
    <p:spTree>
      <p:nvGrpSpPr>
        <p:cNvPr id="1" name="Shape 166"/>
        <p:cNvGrpSpPr/>
        <p:nvPr/>
      </p:nvGrpSpPr>
      <p:grpSpPr>
        <a:xfrm>
          <a:off x="0" y="0"/>
          <a:ext cx="0" cy="0"/>
          <a:chOff x="0" y="0"/>
          <a:chExt cx="0" cy="0"/>
        </a:xfrm>
      </p:grpSpPr>
      <p:sp>
        <p:nvSpPr>
          <p:cNvPr id="167" name="Google Shape;167;gadd317ae2b_0_179"/>
          <p:cNvSpPr txBox="1">
            <a:spLocks noGrp="1"/>
          </p:cNvSpPr>
          <p:nvPr>
            <p:ph type="title"/>
          </p:nvPr>
        </p:nvSpPr>
        <p:spPr>
          <a:xfrm>
            <a:off x="839788" y="457200"/>
            <a:ext cx="3932100" cy="16002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8" name="Google Shape;168;gadd317ae2b_0_179"/>
          <p:cNvSpPr>
            <a:spLocks noGrp="1"/>
          </p:cNvSpPr>
          <p:nvPr>
            <p:ph type="pic" idx="2"/>
          </p:nvPr>
        </p:nvSpPr>
        <p:spPr>
          <a:xfrm>
            <a:off x="5183188" y="987425"/>
            <a:ext cx="6172200" cy="48735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169" name="Google Shape;169;gadd317ae2b_0_179"/>
          <p:cNvSpPr txBox="1">
            <a:spLocks noGrp="1"/>
          </p:cNvSpPr>
          <p:nvPr>
            <p:ph type="body" idx="1"/>
          </p:nvPr>
        </p:nvSpPr>
        <p:spPr>
          <a:xfrm>
            <a:off x="839788" y="2057400"/>
            <a:ext cx="3932100" cy="3811500"/>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70" name="Google Shape;170;gadd317ae2b_0_179"/>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1" name="Google Shape;171;gadd317ae2b_0_179"/>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2" name="Google Shape;172;gadd317ae2b_0_179"/>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ítulo y texto vertical" type="vertTx">
  <p:cSld name="VERTICAL_TEXT">
    <p:spTree>
      <p:nvGrpSpPr>
        <p:cNvPr id="1" name="Shape 173"/>
        <p:cNvGrpSpPr/>
        <p:nvPr/>
      </p:nvGrpSpPr>
      <p:grpSpPr>
        <a:xfrm>
          <a:off x="0" y="0"/>
          <a:ext cx="0" cy="0"/>
          <a:chOff x="0" y="0"/>
          <a:chExt cx="0" cy="0"/>
        </a:xfrm>
      </p:grpSpPr>
      <p:sp>
        <p:nvSpPr>
          <p:cNvPr id="174" name="Google Shape;174;gadd317ae2b_0_186"/>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5" name="Google Shape;175;gadd317ae2b_0_186"/>
          <p:cNvSpPr txBox="1">
            <a:spLocks noGrp="1"/>
          </p:cNvSpPr>
          <p:nvPr>
            <p:ph type="body" idx="1"/>
          </p:nvPr>
        </p:nvSpPr>
        <p:spPr>
          <a:xfrm rot="5400000">
            <a:off x="3920400" y="-1256575"/>
            <a:ext cx="4351200" cy="105156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6" name="Google Shape;176;gadd317ae2b_0_186"/>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7" name="Google Shape;177;gadd317ae2b_0_186"/>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8" name="Google Shape;178;gadd317ae2b_0_186"/>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ítulo vertical y texto" type="vertTitleAndTx">
  <p:cSld name="VERTICAL_TITLE_AND_VERTICAL_TEXT">
    <p:spTree>
      <p:nvGrpSpPr>
        <p:cNvPr id="1" name="Shape 179"/>
        <p:cNvGrpSpPr/>
        <p:nvPr/>
      </p:nvGrpSpPr>
      <p:grpSpPr>
        <a:xfrm>
          <a:off x="0" y="0"/>
          <a:ext cx="0" cy="0"/>
          <a:chOff x="0" y="0"/>
          <a:chExt cx="0" cy="0"/>
        </a:xfrm>
      </p:grpSpPr>
      <p:sp>
        <p:nvSpPr>
          <p:cNvPr id="180" name="Google Shape;180;gadd317ae2b_0_192"/>
          <p:cNvSpPr txBox="1">
            <a:spLocks noGrp="1"/>
          </p:cNvSpPr>
          <p:nvPr>
            <p:ph type="title"/>
          </p:nvPr>
        </p:nvSpPr>
        <p:spPr>
          <a:xfrm rot="5400000">
            <a:off x="7133400" y="1956625"/>
            <a:ext cx="5811900" cy="26289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1" name="Google Shape;181;gadd317ae2b_0_192"/>
          <p:cNvSpPr txBox="1">
            <a:spLocks noGrp="1"/>
          </p:cNvSpPr>
          <p:nvPr>
            <p:ph type="body" idx="1"/>
          </p:nvPr>
        </p:nvSpPr>
        <p:spPr>
          <a:xfrm rot="5400000">
            <a:off x="1799400" y="-596075"/>
            <a:ext cx="5811900" cy="77343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2" name="Google Shape;182;gadd317ae2b_0_192"/>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3" name="Google Shape;183;gadd317ae2b_0_192"/>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4" name="Google Shape;184;gadd317ae2b_0_192"/>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2 Content" type="twoObj">
  <p:cSld name="TWO_OBJECTS">
    <p:spTree>
      <p:nvGrpSpPr>
        <p:cNvPr id="1" name="Shape 18"/>
        <p:cNvGrpSpPr/>
        <p:nvPr/>
      </p:nvGrpSpPr>
      <p:grpSpPr>
        <a:xfrm>
          <a:off x="0" y="0"/>
          <a:ext cx="0" cy="0"/>
          <a:chOff x="0" y="0"/>
          <a:chExt cx="0" cy="0"/>
        </a:xfrm>
      </p:grpSpPr>
      <p:sp>
        <p:nvSpPr>
          <p:cNvPr id="19" name="Google Shape;19;p43"/>
          <p:cNvSpPr txBox="1">
            <a:spLocks noGrp="1"/>
          </p:cNvSpPr>
          <p:nvPr>
            <p:ph type="title"/>
          </p:nvPr>
        </p:nvSpPr>
        <p:spPr>
          <a:xfrm>
            <a:off x="1523880" y="1122480"/>
            <a:ext cx="9143640" cy="238716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 name="Google Shape;20;p43"/>
          <p:cNvSpPr txBox="1">
            <a:spLocks noGrp="1"/>
          </p:cNvSpPr>
          <p:nvPr>
            <p:ph type="body" idx="1"/>
          </p:nvPr>
        </p:nvSpPr>
        <p:spPr>
          <a:xfrm>
            <a:off x="609480" y="1604520"/>
            <a:ext cx="5354280" cy="397728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21" name="Google Shape;21;p43"/>
          <p:cNvSpPr txBox="1">
            <a:spLocks noGrp="1"/>
          </p:cNvSpPr>
          <p:nvPr>
            <p:ph type="body" idx="2"/>
          </p:nvPr>
        </p:nvSpPr>
        <p:spPr>
          <a:xfrm>
            <a:off x="6231960" y="1604520"/>
            <a:ext cx="5354280" cy="397728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2"/>
        <p:cNvGrpSpPr/>
        <p:nvPr/>
      </p:nvGrpSpPr>
      <p:grpSpPr>
        <a:xfrm>
          <a:off x="0" y="0"/>
          <a:ext cx="0" cy="0"/>
          <a:chOff x="0" y="0"/>
          <a:chExt cx="0" cy="0"/>
        </a:xfrm>
      </p:grpSpPr>
      <p:sp>
        <p:nvSpPr>
          <p:cNvPr id="23" name="Google Shape;23;p44"/>
          <p:cNvSpPr txBox="1">
            <a:spLocks noGrp="1"/>
          </p:cNvSpPr>
          <p:nvPr>
            <p:ph type="title"/>
          </p:nvPr>
        </p:nvSpPr>
        <p:spPr>
          <a:xfrm>
            <a:off x="1523880" y="1122480"/>
            <a:ext cx="9143640" cy="238716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entered Text" type="objOnly">
  <p:cSld name="OBJECT_ONLY">
    <p:spTree>
      <p:nvGrpSpPr>
        <p:cNvPr id="1" name="Shape 24"/>
        <p:cNvGrpSpPr/>
        <p:nvPr/>
      </p:nvGrpSpPr>
      <p:grpSpPr>
        <a:xfrm>
          <a:off x="0" y="0"/>
          <a:ext cx="0" cy="0"/>
          <a:chOff x="0" y="0"/>
          <a:chExt cx="0" cy="0"/>
        </a:xfrm>
      </p:grpSpPr>
      <p:sp>
        <p:nvSpPr>
          <p:cNvPr id="25" name="Google Shape;25;p45"/>
          <p:cNvSpPr txBox="1">
            <a:spLocks noGrp="1"/>
          </p:cNvSpPr>
          <p:nvPr>
            <p:ph type="subTitle" idx="1"/>
          </p:nvPr>
        </p:nvSpPr>
        <p:spPr>
          <a:xfrm>
            <a:off x="1523880" y="1122480"/>
            <a:ext cx="9143640" cy="1106676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2 Content and Content" type="twoObjAndObj">
  <p:cSld name="TWO_OBJECTS_AND_OBJECT">
    <p:spTree>
      <p:nvGrpSpPr>
        <p:cNvPr id="1" name="Shape 26"/>
        <p:cNvGrpSpPr/>
        <p:nvPr/>
      </p:nvGrpSpPr>
      <p:grpSpPr>
        <a:xfrm>
          <a:off x="0" y="0"/>
          <a:ext cx="0" cy="0"/>
          <a:chOff x="0" y="0"/>
          <a:chExt cx="0" cy="0"/>
        </a:xfrm>
      </p:grpSpPr>
      <p:sp>
        <p:nvSpPr>
          <p:cNvPr id="27" name="Google Shape;27;p46"/>
          <p:cNvSpPr txBox="1">
            <a:spLocks noGrp="1"/>
          </p:cNvSpPr>
          <p:nvPr>
            <p:ph type="title"/>
          </p:nvPr>
        </p:nvSpPr>
        <p:spPr>
          <a:xfrm>
            <a:off x="1523880" y="1122480"/>
            <a:ext cx="9143640" cy="238716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46"/>
          <p:cNvSpPr txBox="1">
            <a:spLocks noGrp="1"/>
          </p:cNvSpPr>
          <p:nvPr>
            <p:ph type="body" idx="1"/>
          </p:nvPr>
        </p:nvSpPr>
        <p:spPr>
          <a:xfrm>
            <a:off x="609480" y="1604520"/>
            <a:ext cx="535428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29" name="Google Shape;29;p46"/>
          <p:cNvSpPr txBox="1">
            <a:spLocks noGrp="1"/>
          </p:cNvSpPr>
          <p:nvPr>
            <p:ph type="body" idx="2"/>
          </p:nvPr>
        </p:nvSpPr>
        <p:spPr>
          <a:xfrm>
            <a:off x="6231960" y="1604520"/>
            <a:ext cx="5354280" cy="397728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30" name="Google Shape;30;p46"/>
          <p:cNvSpPr txBox="1">
            <a:spLocks noGrp="1"/>
          </p:cNvSpPr>
          <p:nvPr>
            <p:ph type="body" idx="3"/>
          </p:nvPr>
        </p:nvSpPr>
        <p:spPr>
          <a:xfrm>
            <a:off x="609480" y="3682080"/>
            <a:ext cx="535428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Content and 2 Content" type="objAndTwoObj">
  <p:cSld name="OBJECT_AND_TWO_OBJECTS">
    <p:spTree>
      <p:nvGrpSpPr>
        <p:cNvPr id="1" name="Shape 31"/>
        <p:cNvGrpSpPr/>
        <p:nvPr/>
      </p:nvGrpSpPr>
      <p:grpSpPr>
        <a:xfrm>
          <a:off x="0" y="0"/>
          <a:ext cx="0" cy="0"/>
          <a:chOff x="0" y="0"/>
          <a:chExt cx="0" cy="0"/>
        </a:xfrm>
      </p:grpSpPr>
      <p:sp>
        <p:nvSpPr>
          <p:cNvPr id="32" name="Google Shape;32;p47"/>
          <p:cNvSpPr txBox="1">
            <a:spLocks noGrp="1"/>
          </p:cNvSpPr>
          <p:nvPr>
            <p:ph type="title"/>
          </p:nvPr>
        </p:nvSpPr>
        <p:spPr>
          <a:xfrm>
            <a:off x="1523880" y="1122480"/>
            <a:ext cx="9143640" cy="238716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3" name="Google Shape;33;p47"/>
          <p:cNvSpPr txBox="1">
            <a:spLocks noGrp="1"/>
          </p:cNvSpPr>
          <p:nvPr>
            <p:ph type="body" idx="1"/>
          </p:nvPr>
        </p:nvSpPr>
        <p:spPr>
          <a:xfrm>
            <a:off x="609480" y="1604520"/>
            <a:ext cx="5354280" cy="397728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34" name="Google Shape;34;p47"/>
          <p:cNvSpPr txBox="1">
            <a:spLocks noGrp="1"/>
          </p:cNvSpPr>
          <p:nvPr>
            <p:ph type="body" idx="2"/>
          </p:nvPr>
        </p:nvSpPr>
        <p:spPr>
          <a:xfrm>
            <a:off x="6231960" y="1604520"/>
            <a:ext cx="535428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35" name="Google Shape;35;p47"/>
          <p:cNvSpPr txBox="1">
            <a:spLocks noGrp="1"/>
          </p:cNvSpPr>
          <p:nvPr>
            <p:ph type="body" idx="3"/>
          </p:nvPr>
        </p:nvSpPr>
        <p:spPr>
          <a:xfrm>
            <a:off x="6231960" y="3682080"/>
            <a:ext cx="535428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2 Content over Content" type="twoObjOverTx">
  <p:cSld name="TWO_OBJECTS_OVER_TEXT">
    <p:spTree>
      <p:nvGrpSpPr>
        <p:cNvPr id="1" name="Shape 36"/>
        <p:cNvGrpSpPr/>
        <p:nvPr/>
      </p:nvGrpSpPr>
      <p:grpSpPr>
        <a:xfrm>
          <a:off x="0" y="0"/>
          <a:ext cx="0" cy="0"/>
          <a:chOff x="0" y="0"/>
          <a:chExt cx="0" cy="0"/>
        </a:xfrm>
      </p:grpSpPr>
      <p:sp>
        <p:nvSpPr>
          <p:cNvPr id="37" name="Google Shape;37;p48"/>
          <p:cNvSpPr txBox="1">
            <a:spLocks noGrp="1"/>
          </p:cNvSpPr>
          <p:nvPr>
            <p:ph type="title"/>
          </p:nvPr>
        </p:nvSpPr>
        <p:spPr>
          <a:xfrm>
            <a:off x="1523880" y="1122480"/>
            <a:ext cx="9143640" cy="238716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48"/>
          <p:cNvSpPr txBox="1">
            <a:spLocks noGrp="1"/>
          </p:cNvSpPr>
          <p:nvPr>
            <p:ph type="body" idx="1"/>
          </p:nvPr>
        </p:nvSpPr>
        <p:spPr>
          <a:xfrm>
            <a:off x="609480" y="1604520"/>
            <a:ext cx="535428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39" name="Google Shape;39;p48"/>
          <p:cNvSpPr txBox="1">
            <a:spLocks noGrp="1"/>
          </p:cNvSpPr>
          <p:nvPr>
            <p:ph type="body" idx="2"/>
          </p:nvPr>
        </p:nvSpPr>
        <p:spPr>
          <a:xfrm>
            <a:off x="6231960" y="1604520"/>
            <a:ext cx="535428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40" name="Google Shape;40;p48"/>
          <p:cNvSpPr txBox="1">
            <a:spLocks noGrp="1"/>
          </p:cNvSpPr>
          <p:nvPr>
            <p:ph type="body" idx="3"/>
          </p:nvPr>
        </p:nvSpPr>
        <p:spPr>
          <a:xfrm>
            <a:off x="609480" y="3682080"/>
            <a:ext cx="1097244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theme" Target="../theme/theme3.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
        <p:cNvGrpSpPr/>
        <p:nvPr/>
      </p:nvGrpSpPr>
      <p:grpSpPr>
        <a:xfrm>
          <a:off x="0" y="0"/>
          <a:ext cx="0" cy="0"/>
          <a:chOff x="0" y="0"/>
          <a:chExt cx="0" cy="0"/>
        </a:xfrm>
      </p:grpSpPr>
      <p:sp>
        <p:nvSpPr>
          <p:cNvPr id="6" name="Google Shape;6;p13"/>
          <p:cNvSpPr txBox="1">
            <a:spLocks noGrp="1"/>
          </p:cNvSpPr>
          <p:nvPr>
            <p:ph type="title"/>
          </p:nvPr>
        </p:nvSpPr>
        <p:spPr>
          <a:xfrm>
            <a:off x="1523880" y="1122480"/>
            <a:ext cx="9143640" cy="2387160"/>
          </a:xfrm>
          <a:prstGeom prst="rect">
            <a:avLst/>
          </a:prstGeom>
          <a:noFill/>
          <a:ln>
            <a:noFill/>
          </a:ln>
        </p:spPr>
        <p:txBody>
          <a:bodyPr spcFirstLastPara="1" wrap="square" lIns="91425" tIns="45700" rIns="91425" bIns="45700" anchor="b" anchorCtr="0">
            <a:norm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 name="Google Shape;7;p13"/>
          <p:cNvSpPr txBox="1">
            <a:spLocks noGrp="1"/>
          </p:cNvSpPr>
          <p:nvPr>
            <p:ph type="dt" idx="10"/>
          </p:nvPr>
        </p:nvSpPr>
        <p:spPr>
          <a:xfrm>
            <a:off x="838080" y="6356520"/>
            <a:ext cx="2742840" cy="36468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 name="Google Shape;8;p13"/>
          <p:cNvSpPr txBox="1">
            <a:spLocks noGrp="1"/>
          </p:cNvSpPr>
          <p:nvPr>
            <p:ph type="ftr" idx="11"/>
          </p:nvPr>
        </p:nvSpPr>
        <p:spPr>
          <a:xfrm>
            <a:off x="4038480" y="6356520"/>
            <a:ext cx="4114440" cy="36468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9" name="Google Shape;9;p13"/>
          <p:cNvSpPr txBox="1">
            <a:spLocks noGrp="1"/>
          </p:cNvSpPr>
          <p:nvPr>
            <p:ph type="sldNum" idx="12"/>
          </p:nvPr>
        </p:nvSpPr>
        <p:spPr>
          <a:xfrm>
            <a:off x="8610480" y="6356520"/>
            <a:ext cx="2742840" cy="36468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‹Nº›</a:t>
            </a:fld>
            <a:endParaRPr>
              <a:solidFill>
                <a:srgbClr val="000000"/>
              </a:solidFill>
              <a:latin typeface="Times New Roman"/>
              <a:ea typeface="Times New Roman"/>
              <a:cs typeface="Times New Roman"/>
              <a:sym typeface="Times New Roman"/>
            </a:endParaRPr>
          </a:p>
        </p:txBody>
      </p:sp>
      <p:sp>
        <p:nvSpPr>
          <p:cNvPr id="10" name="Google Shape;10;p13"/>
          <p:cNvSpPr txBox="1">
            <a:spLocks noGrp="1"/>
          </p:cNvSpPr>
          <p:nvPr>
            <p:ph type="body" idx="1"/>
          </p:nvPr>
        </p:nvSpPr>
        <p:spPr>
          <a:xfrm>
            <a:off x="609480" y="1604520"/>
            <a:ext cx="10972440" cy="3977280"/>
          </a:xfrm>
          <a:prstGeom prst="rect">
            <a:avLst/>
          </a:prstGeom>
          <a:noFill/>
          <a:ln>
            <a:noFill/>
          </a:ln>
        </p:spPr>
        <p:txBody>
          <a:bodyPr spcFirstLastPara="1" wrap="square" lIns="0" tIns="0" rIns="0" bIns="0" anchor="t" anchorCtr="0">
            <a:normAutofit/>
          </a:bodyPr>
          <a:lstStyle>
            <a:lvl1pPr marL="457200" marR="0" lvl="0"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9"/>
        <p:cNvGrpSpPr/>
        <p:nvPr/>
      </p:nvGrpSpPr>
      <p:grpSpPr>
        <a:xfrm>
          <a:off x="0" y="0"/>
          <a:ext cx="0" cy="0"/>
          <a:chOff x="0" y="0"/>
          <a:chExt cx="0" cy="0"/>
        </a:xfrm>
      </p:grpSpPr>
      <p:sp>
        <p:nvSpPr>
          <p:cNvPr id="60" name="Google Shape;60;p15"/>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61" name="Google Shape;61;p15"/>
          <p:cNvSpPr txBox="1">
            <a:spLocks noGrp="1"/>
          </p:cNvSpPr>
          <p:nvPr>
            <p:ph type="body" idx="1"/>
          </p:nvPr>
        </p:nvSpPr>
        <p:spPr>
          <a:xfrm>
            <a:off x="609480" y="1604520"/>
            <a:ext cx="10972440" cy="3977280"/>
          </a:xfrm>
          <a:prstGeom prst="rect">
            <a:avLst/>
          </a:prstGeom>
          <a:noFill/>
          <a:ln>
            <a:noFill/>
          </a:ln>
        </p:spPr>
        <p:txBody>
          <a:bodyPr spcFirstLastPara="1" wrap="square" lIns="0" tIns="0" rIns="0" bIns="0" anchor="t" anchorCtr="0">
            <a:normAutofit/>
          </a:bodyPr>
          <a:lstStyle>
            <a:lvl1pPr marL="457200" marR="0" lvl="0"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10"/>
        <p:cNvGrpSpPr/>
        <p:nvPr/>
      </p:nvGrpSpPr>
      <p:grpSpPr>
        <a:xfrm>
          <a:off x="0" y="0"/>
          <a:ext cx="0" cy="0"/>
          <a:chOff x="0" y="0"/>
          <a:chExt cx="0" cy="0"/>
        </a:xfrm>
      </p:grpSpPr>
      <p:sp>
        <p:nvSpPr>
          <p:cNvPr id="111" name="Google Shape;111;gadd317ae2b_0_123"/>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2" name="Google Shape;112;gadd317ae2b_0_123"/>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13" name="Google Shape;113;gadd317ae2b_0_123"/>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14" name="Google Shape;114;gadd317ae2b_0_123"/>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15" name="Google Shape;115;gadd317ae2b_0_123"/>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‹Nº›</a:t>
            </a:fld>
            <a:endParaRPr/>
          </a:p>
        </p:txBody>
      </p:sp>
    </p:spTree>
  </p:cSld>
  <p:clrMap bg1="lt1" tx1="dk1" bg2="dk2" tx2="lt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13.xml"/><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13.xml"/><Relationship Id="rId4" Type="http://schemas.openxmlformats.org/officeDocument/2006/relationships/image" Target="../media/image23.jpg"/></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13.xml"/><Relationship Id="rId5" Type="http://schemas.openxmlformats.org/officeDocument/2006/relationships/image" Target="../media/image24.png"/><Relationship Id="rId4" Type="http://schemas.openxmlformats.org/officeDocument/2006/relationships/hyperlink" Target="https://l.facebook.com/l.php?u=https://arxiv.org/abs/1611.04156&amp;h=IAQFlqjZK"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3.xml"/><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image" Target="../media/image6.png"/><Relationship Id="rId5" Type="http://schemas.openxmlformats.org/officeDocument/2006/relationships/image" Target="../media/image5.jp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3.xml"/><Relationship Id="rId5" Type="http://schemas.openxmlformats.org/officeDocument/2006/relationships/image" Target="../media/image10.jpg"/><Relationship Id="rId4" Type="http://schemas.openxmlformats.org/officeDocument/2006/relationships/image" Target="../media/image9.jp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3.xml"/><Relationship Id="rId4" Type="http://schemas.openxmlformats.org/officeDocument/2006/relationships/image" Target="../media/image11.jp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3.xml"/><Relationship Id="rId5" Type="http://schemas.openxmlformats.org/officeDocument/2006/relationships/image" Target="../media/image13.png"/><Relationship Id="rId4" Type="http://schemas.openxmlformats.org/officeDocument/2006/relationships/image" Target="../media/image12.jpe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3.xml"/><Relationship Id="rId5" Type="http://schemas.openxmlformats.org/officeDocument/2006/relationships/image" Target="../media/image15.jpe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3.xml"/><Relationship Id="rId4" Type="http://schemas.openxmlformats.org/officeDocument/2006/relationships/image" Target="../media/image16.jp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13.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13.xml"/><Relationship Id="rId4" Type="http://schemas.openxmlformats.org/officeDocument/2006/relationships/image" Target="../media/image21.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pic>
        <p:nvPicPr>
          <p:cNvPr id="189" name="Google Shape;189;p1" descr="Cómo sería un mundo sin ganadería industrial? | Igualdad Animal México"/>
          <p:cNvPicPr preferRelativeResize="0"/>
          <p:nvPr/>
        </p:nvPicPr>
        <p:blipFill rotWithShape="1">
          <a:blip r:embed="rId3">
            <a:alphaModFix/>
          </a:blip>
          <a:srcRect l="39100" r="1572"/>
          <a:stretch/>
        </p:blipFill>
        <p:spPr>
          <a:xfrm>
            <a:off x="-51120" y="-8640"/>
            <a:ext cx="12254040" cy="6881400"/>
          </a:xfrm>
          <a:prstGeom prst="rect">
            <a:avLst/>
          </a:prstGeom>
          <a:noFill/>
          <a:ln>
            <a:noFill/>
          </a:ln>
        </p:spPr>
      </p:pic>
      <p:sp>
        <p:nvSpPr>
          <p:cNvPr id="190" name="Google Shape;190;p1"/>
          <p:cNvSpPr/>
          <p:nvPr/>
        </p:nvSpPr>
        <p:spPr>
          <a:xfrm>
            <a:off x="1611000" y="-23760"/>
            <a:ext cx="10580400" cy="6881400"/>
          </a:xfrm>
          <a:prstGeom prst="rect">
            <a:avLst/>
          </a:prstGeom>
          <a:gradFill>
            <a:gsLst>
              <a:gs pos="0">
                <a:srgbClr val="FFFFFF"/>
              </a:gs>
              <a:gs pos="49000">
                <a:srgbClr val="FFFFFF"/>
              </a:gs>
              <a:gs pos="100000">
                <a:srgbClr val="FFFFFF">
                  <a:alpha val="0"/>
                </a:srgbClr>
              </a:gs>
            </a:gsLst>
            <a:lin ang="108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91" name="Google Shape;191;p1"/>
          <p:cNvPicPr preferRelativeResize="0"/>
          <p:nvPr/>
        </p:nvPicPr>
        <p:blipFill rotWithShape="1">
          <a:blip r:embed="rId4">
            <a:alphaModFix/>
          </a:blip>
          <a:srcRect t="78334"/>
          <a:stretch/>
        </p:blipFill>
        <p:spPr>
          <a:xfrm>
            <a:off x="14760" y="5390280"/>
            <a:ext cx="12192840" cy="1483200"/>
          </a:xfrm>
          <a:prstGeom prst="rect">
            <a:avLst/>
          </a:prstGeom>
          <a:noFill/>
          <a:ln>
            <a:noFill/>
          </a:ln>
        </p:spPr>
      </p:pic>
      <p:sp>
        <p:nvSpPr>
          <p:cNvPr id="192" name="Google Shape;192;p1"/>
          <p:cNvSpPr txBox="1"/>
          <p:nvPr/>
        </p:nvSpPr>
        <p:spPr>
          <a:xfrm>
            <a:off x="6178037" y="2107958"/>
            <a:ext cx="6145920" cy="1633680"/>
          </a:xfrm>
          <a:prstGeom prst="rect">
            <a:avLst/>
          </a:prstGeom>
          <a:noFill/>
          <a:ln>
            <a:noFill/>
          </a:ln>
        </p:spPr>
        <p:txBody>
          <a:bodyPr spcFirstLastPara="1" wrap="square" lIns="91425" tIns="45700" rIns="91425" bIns="45700" anchor="b" anchorCtr="0">
            <a:noAutofit/>
          </a:bodyPr>
          <a:lstStyle/>
          <a:p>
            <a:pPr marL="0" marR="0" lvl="0" indent="0" rtl="0">
              <a:lnSpc>
                <a:spcPct val="90000"/>
              </a:lnSpc>
              <a:spcBef>
                <a:spcPts val="0"/>
              </a:spcBef>
              <a:spcAft>
                <a:spcPts val="0"/>
              </a:spcAft>
              <a:buClr>
                <a:srgbClr val="000000"/>
              </a:buClr>
              <a:buSzPts val="3600"/>
              <a:buFont typeface="Arial"/>
              <a:buNone/>
            </a:pPr>
            <a:r>
              <a:rPr lang="es-CO" sz="3600" b="0" i="0" u="none" strike="noStrike" cap="none" dirty="0">
                <a:solidFill>
                  <a:srgbClr val="000000"/>
                </a:solidFill>
                <a:latin typeface="Arial"/>
                <a:ea typeface="Arial"/>
                <a:cs typeface="Arial"/>
                <a:sym typeface="Arial"/>
              </a:rPr>
              <a:t>ANALISIS Y COMPRESION DE DATOS </a:t>
            </a:r>
            <a:endParaRPr sz="3600" b="0" i="0" u="none" strike="noStrike" cap="none" dirty="0">
              <a:solidFill>
                <a:srgbClr val="00000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21"/>
        <p:cNvGrpSpPr/>
        <p:nvPr/>
      </p:nvGrpSpPr>
      <p:grpSpPr>
        <a:xfrm>
          <a:off x="0" y="0"/>
          <a:ext cx="0" cy="0"/>
          <a:chOff x="0" y="0"/>
          <a:chExt cx="0" cy="0"/>
        </a:xfrm>
      </p:grpSpPr>
      <p:pic>
        <p:nvPicPr>
          <p:cNvPr id="422" name="Google Shape;422;p7"/>
          <p:cNvPicPr preferRelativeResize="0"/>
          <p:nvPr/>
        </p:nvPicPr>
        <p:blipFill rotWithShape="1">
          <a:blip r:embed="rId3">
            <a:alphaModFix/>
          </a:blip>
          <a:srcRect/>
          <a:stretch/>
        </p:blipFill>
        <p:spPr>
          <a:xfrm>
            <a:off x="-2880" y="0"/>
            <a:ext cx="12196080" cy="6855840"/>
          </a:xfrm>
          <a:prstGeom prst="rect">
            <a:avLst/>
          </a:prstGeom>
          <a:noFill/>
          <a:ln>
            <a:noFill/>
          </a:ln>
        </p:spPr>
      </p:pic>
      <p:sp>
        <p:nvSpPr>
          <p:cNvPr id="423" name="Google Shape;423;p7"/>
          <p:cNvSpPr/>
          <p:nvPr/>
        </p:nvSpPr>
        <p:spPr>
          <a:xfrm>
            <a:off x="265329" y="376925"/>
            <a:ext cx="4902900" cy="424800"/>
          </a:xfrm>
          <a:prstGeom prst="rect">
            <a:avLst/>
          </a:prstGeom>
          <a:noFill/>
          <a:ln>
            <a:noFill/>
          </a:ln>
        </p:spPr>
        <p:txBody>
          <a:bodyPr spcFirstLastPara="1" wrap="square" lIns="90000" tIns="45000" rIns="90000" bIns="450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a:solidFill>
                  <a:srgbClr val="FFFFFF"/>
                </a:solidFill>
                <a:latin typeface="Arial"/>
                <a:ea typeface="Arial"/>
                <a:cs typeface="Arial"/>
                <a:sym typeface="Arial"/>
              </a:rPr>
              <a:t>Métricas de evaluación de la clasificación</a:t>
            </a:r>
            <a:endParaRPr sz="2200" b="0" i="0" u="none" strike="noStrike" cap="none">
              <a:solidFill>
                <a:srgbClr val="000000"/>
              </a:solidFill>
              <a:latin typeface="Arial"/>
              <a:ea typeface="Arial"/>
              <a:cs typeface="Arial"/>
              <a:sym typeface="Arial"/>
            </a:endParaRPr>
          </a:p>
        </p:txBody>
      </p:sp>
      <p:sp>
        <p:nvSpPr>
          <p:cNvPr id="424" name="Google Shape;424;p7"/>
          <p:cNvSpPr/>
          <p:nvPr/>
        </p:nvSpPr>
        <p:spPr>
          <a:xfrm rot="10800000" flipH="1">
            <a:off x="3363000" y="242350"/>
            <a:ext cx="929340" cy="31590"/>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sp>
        <p:nvSpPr>
          <p:cNvPr id="425" name="Google Shape;425;p7"/>
          <p:cNvSpPr/>
          <p:nvPr/>
        </p:nvSpPr>
        <p:spPr>
          <a:xfrm>
            <a:off x="3813480" y="108000"/>
            <a:ext cx="2402700" cy="302700"/>
          </a:xfrm>
          <a:prstGeom prst="rect">
            <a:avLst/>
          </a:prstGeom>
          <a:noFill/>
          <a:ln>
            <a:noFill/>
          </a:ln>
        </p:spPr>
        <p:txBody>
          <a:bodyPr spcFirstLastPara="1" wrap="square" lIns="90000" tIns="45000" rIns="90000" bIns="450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Conserva este título</a:t>
            </a:r>
            <a:endParaRPr sz="1400" b="0" i="0" u="none" strike="noStrike" cap="none">
              <a:solidFill>
                <a:schemeClr val="accent2"/>
              </a:solidFill>
              <a:latin typeface="Arial"/>
              <a:ea typeface="Arial"/>
              <a:cs typeface="Arial"/>
              <a:sym typeface="Arial"/>
            </a:endParaRPr>
          </a:p>
        </p:txBody>
      </p:sp>
      <p:sp>
        <p:nvSpPr>
          <p:cNvPr id="426" name="Google Shape;426;p7"/>
          <p:cNvSpPr/>
          <p:nvPr/>
        </p:nvSpPr>
        <p:spPr>
          <a:xfrm>
            <a:off x="5168149" y="914400"/>
            <a:ext cx="3801600" cy="729000"/>
          </a:xfrm>
          <a:prstGeom prst="rect">
            <a:avLst/>
          </a:prstGeom>
          <a:noFill/>
          <a:ln>
            <a:noFill/>
          </a:ln>
        </p:spPr>
        <p:txBody>
          <a:bodyPr spcFirstLastPara="1" wrap="square" lIns="90000" tIns="45000" rIns="90000" bIns="450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Usar figuras vectorizadas para </a:t>
            </a:r>
            <a:endParaRPr sz="1400" b="0" i="0" u="none" strike="noStrike" cap="none">
              <a:solidFill>
                <a:schemeClr val="accent2"/>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explicar el algoritmo las métricas de evaluación, para que no se pixelen como las </a:t>
            </a:r>
            <a:r>
              <a:rPr lang="en-US" i="1">
                <a:solidFill>
                  <a:schemeClr val="accent2"/>
                </a:solidFill>
              </a:rPr>
              <a:t>mías</a:t>
            </a:r>
            <a:endParaRPr sz="1400" b="0" i="0" u="none" strike="noStrike" cap="none">
              <a:solidFill>
                <a:schemeClr val="accent2"/>
              </a:solidFill>
              <a:latin typeface="Arial"/>
              <a:ea typeface="Arial"/>
              <a:cs typeface="Arial"/>
              <a:sym typeface="Arial"/>
            </a:endParaRPr>
          </a:p>
        </p:txBody>
      </p:sp>
      <p:sp>
        <p:nvSpPr>
          <p:cNvPr id="427" name="Google Shape;427;p7"/>
          <p:cNvSpPr/>
          <p:nvPr/>
        </p:nvSpPr>
        <p:spPr>
          <a:xfrm rot="10800000" flipH="1">
            <a:off x="4251800" y="1171444"/>
            <a:ext cx="914220" cy="753840"/>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pic>
        <p:nvPicPr>
          <p:cNvPr id="428" name="Google Shape;428;p7"/>
          <p:cNvPicPr preferRelativeResize="0"/>
          <p:nvPr/>
        </p:nvPicPr>
        <p:blipFill rotWithShape="1">
          <a:blip r:embed="rId4">
            <a:alphaModFix/>
          </a:blip>
          <a:srcRect b="32939"/>
          <a:stretch/>
        </p:blipFill>
        <p:spPr>
          <a:xfrm>
            <a:off x="507240" y="1517040"/>
            <a:ext cx="3331440" cy="4059000"/>
          </a:xfrm>
          <a:prstGeom prst="rect">
            <a:avLst/>
          </a:prstGeom>
          <a:noFill/>
          <a:ln>
            <a:noFill/>
          </a:ln>
        </p:spPr>
      </p:pic>
      <p:pic>
        <p:nvPicPr>
          <p:cNvPr id="429" name="Google Shape;429;p7"/>
          <p:cNvPicPr preferRelativeResize="0"/>
          <p:nvPr/>
        </p:nvPicPr>
        <p:blipFill rotWithShape="1">
          <a:blip r:embed="rId4">
            <a:alphaModFix/>
          </a:blip>
          <a:srcRect t="66366"/>
          <a:stretch/>
        </p:blipFill>
        <p:spPr>
          <a:xfrm>
            <a:off x="4480560" y="2263320"/>
            <a:ext cx="3331440" cy="2032560"/>
          </a:xfrm>
          <a:prstGeom prst="rect">
            <a:avLst/>
          </a:prstGeom>
          <a:noFill/>
          <a:ln>
            <a:noFill/>
          </a:ln>
        </p:spPr>
      </p:pic>
      <p:sp>
        <p:nvSpPr>
          <p:cNvPr id="430" name="Google Shape;430;p7"/>
          <p:cNvSpPr/>
          <p:nvPr/>
        </p:nvSpPr>
        <p:spPr>
          <a:xfrm>
            <a:off x="8888615" y="3407925"/>
            <a:ext cx="2284200" cy="516000"/>
          </a:xfrm>
          <a:prstGeom prst="rect">
            <a:avLst/>
          </a:prstGeom>
          <a:noFill/>
          <a:ln>
            <a:noFill/>
          </a:ln>
        </p:spPr>
        <p:txBody>
          <a:bodyPr spcFirstLastPara="1" wrap="square" lIns="90000" tIns="45000" rIns="90000" bIns="450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chemeClr val="accent2"/>
                </a:solidFill>
                <a:latin typeface="Arial"/>
                <a:ea typeface="Arial"/>
                <a:cs typeface="Arial"/>
                <a:sym typeface="Arial"/>
              </a:rPr>
              <a:t>Explica la precisión también...</a:t>
            </a:r>
            <a:endParaRPr sz="1400" b="0" i="0" u="none" strike="noStrike" cap="none">
              <a:solidFill>
                <a:schemeClr val="accent2"/>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accent2"/>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chemeClr val="accent2"/>
                </a:solidFill>
                <a:latin typeface="Arial"/>
                <a:ea typeface="Arial"/>
                <a:cs typeface="Arial"/>
                <a:sym typeface="Arial"/>
              </a:rPr>
              <a:t>Crear un gráfico</a:t>
            </a:r>
            <a:br>
              <a:rPr lang="en-US" sz="1400" b="0" i="0" u="none" strike="noStrike" cap="none">
                <a:solidFill>
                  <a:schemeClr val="accent2"/>
                </a:solidFill>
                <a:latin typeface="Arial"/>
                <a:ea typeface="Arial"/>
                <a:cs typeface="Arial"/>
                <a:sym typeface="Arial"/>
              </a:rPr>
            </a:br>
            <a:r>
              <a:rPr lang="en-US" sz="1400" b="0" i="0" u="none" strike="noStrike" cap="none">
                <a:solidFill>
                  <a:schemeClr val="accent2"/>
                </a:solidFill>
                <a:latin typeface="Arial"/>
                <a:ea typeface="Arial"/>
                <a:cs typeface="Arial"/>
                <a:sym typeface="Arial"/>
              </a:rPr>
              <a:t>usandola notación propuesta</a:t>
            </a:r>
            <a:br>
              <a:rPr lang="en-US" sz="1400" b="0" i="0" u="none" strike="noStrike" cap="none">
                <a:solidFill>
                  <a:schemeClr val="accent2"/>
                </a:solidFill>
                <a:latin typeface="Arial"/>
                <a:ea typeface="Arial"/>
                <a:cs typeface="Arial"/>
                <a:sym typeface="Arial"/>
              </a:rPr>
            </a:br>
            <a:r>
              <a:rPr lang="en-US" sz="1400" b="0" i="0" u="none" strike="noStrike" cap="none">
                <a:solidFill>
                  <a:schemeClr val="accent2"/>
                </a:solidFill>
                <a:latin typeface="Arial"/>
                <a:ea typeface="Arial"/>
                <a:cs typeface="Arial"/>
                <a:sym typeface="Arial"/>
              </a:rPr>
              <a:t>en esta diapositiva</a:t>
            </a:r>
            <a:endParaRPr sz="1400" b="0" i="0" u="none" strike="noStrike" cap="none">
              <a:solidFill>
                <a:schemeClr val="accent2"/>
              </a:solidFill>
              <a:latin typeface="Arial"/>
              <a:ea typeface="Arial"/>
              <a:cs typeface="Arial"/>
              <a:sym typeface="Arial"/>
            </a:endParaRPr>
          </a:p>
        </p:txBody>
      </p:sp>
      <p:sp>
        <p:nvSpPr>
          <p:cNvPr id="431" name="Google Shape;431;p7"/>
          <p:cNvSpPr/>
          <p:nvPr/>
        </p:nvSpPr>
        <p:spPr>
          <a:xfrm>
            <a:off x="5020920" y="4786920"/>
            <a:ext cx="2932560" cy="729000"/>
          </a:xfrm>
          <a:prstGeom prst="rect">
            <a:avLst/>
          </a:prstGeom>
          <a:noFill/>
          <a:ln>
            <a:noFill/>
          </a:ln>
        </p:spPr>
        <p:txBody>
          <a:bodyPr spcFirstLastPara="1" wrap="square" lIns="90000" tIns="45000" rIns="90000" bIns="450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Si es posible, evitar las ecuaciones para conceptos simples que pueden ser</a:t>
            </a:r>
            <a:endParaRPr sz="1400" b="0" i="0" u="none" strike="noStrike" cap="none">
              <a:solidFill>
                <a:schemeClr val="accent2"/>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explicados a través de diagramas</a:t>
            </a:r>
            <a:endParaRPr sz="1400" b="0" i="0" u="none" strike="noStrike" cap="none">
              <a:solidFill>
                <a:schemeClr val="accent2"/>
              </a:solidFill>
              <a:latin typeface="Arial"/>
              <a:ea typeface="Arial"/>
              <a:cs typeface="Arial"/>
              <a:sym typeface="Arial"/>
            </a:endParaRPr>
          </a:p>
        </p:txBody>
      </p:sp>
      <p:sp>
        <p:nvSpPr>
          <p:cNvPr id="432" name="Google Shape;432;p7"/>
          <p:cNvSpPr/>
          <p:nvPr/>
        </p:nvSpPr>
        <p:spPr>
          <a:xfrm>
            <a:off x="4900301" y="4195047"/>
            <a:ext cx="541836" cy="588600"/>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sp>
        <p:nvSpPr>
          <p:cNvPr id="433" name="Google Shape;433;p7"/>
          <p:cNvSpPr/>
          <p:nvPr/>
        </p:nvSpPr>
        <p:spPr>
          <a:xfrm flipH="1">
            <a:off x="11588105" y="852350"/>
            <a:ext cx="306396" cy="753840"/>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sp>
        <p:nvSpPr>
          <p:cNvPr id="434" name="Google Shape;434;p7"/>
          <p:cNvSpPr/>
          <p:nvPr/>
        </p:nvSpPr>
        <p:spPr>
          <a:xfrm>
            <a:off x="9326880" y="1191240"/>
            <a:ext cx="3425400" cy="729000"/>
          </a:xfrm>
          <a:prstGeom prst="rect">
            <a:avLst/>
          </a:prstGeom>
          <a:noFill/>
          <a:ln>
            <a:noFill/>
          </a:ln>
        </p:spPr>
        <p:txBody>
          <a:bodyPr spcFirstLastPara="1" wrap="square" lIns="90000" tIns="45000" rIns="90000" bIns="450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Usa estos...</a:t>
            </a:r>
            <a:endParaRPr sz="1400" b="0" i="0" u="none" strike="noStrike" cap="none">
              <a:solidFill>
                <a:schemeClr val="accent2"/>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Colores para</a:t>
            </a:r>
            <a:endParaRPr sz="1400" b="0" i="0" u="none" strike="noStrike" cap="none">
              <a:solidFill>
                <a:schemeClr val="accent2"/>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Sus cifras</a:t>
            </a:r>
            <a:endParaRPr sz="1400" b="0" i="0" u="none" strike="noStrike" cap="none">
              <a:solidFill>
                <a:schemeClr val="accent2"/>
              </a:solidFill>
              <a:latin typeface="Arial"/>
              <a:ea typeface="Arial"/>
              <a:cs typeface="Arial"/>
              <a:sym typeface="Arial"/>
            </a:endParaRPr>
          </a:p>
        </p:txBody>
      </p:sp>
      <p:sp>
        <p:nvSpPr>
          <p:cNvPr id="435" name="Google Shape;435;p7"/>
          <p:cNvSpPr/>
          <p:nvPr/>
        </p:nvSpPr>
        <p:spPr>
          <a:xfrm>
            <a:off x="8229600" y="124200"/>
            <a:ext cx="2114640" cy="515880"/>
          </a:xfrm>
          <a:prstGeom prst="rect">
            <a:avLst/>
          </a:prstGeom>
          <a:noFill/>
          <a:ln>
            <a:noFill/>
          </a:ln>
        </p:spPr>
        <p:txBody>
          <a:bodyPr spcFirstLastPara="1" wrap="square" lIns="90000" tIns="45000" rIns="90000" bIns="450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Completa esta diapositiva</a:t>
            </a:r>
            <a:endParaRPr sz="1400" b="0" i="0" u="none" strike="noStrike" cap="none">
              <a:solidFill>
                <a:schemeClr val="accent2"/>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Para el tercer entregable</a:t>
            </a:r>
            <a:endParaRPr sz="1400" b="0" i="0" u="none" strike="noStrike" cap="none">
              <a:solidFill>
                <a:schemeClr val="accent2"/>
              </a:solidFill>
              <a:latin typeface="Arial"/>
              <a:ea typeface="Arial"/>
              <a:cs typeface="Arial"/>
              <a:sym typeface="Arial"/>
            </a:endParaRPr>
          </a:p>
        </p:txBody>
      </p:sp>
      <p:sp>
        <p:nvSpPr>
          <p:cNvPr id="436" name="Google Shape;436;p7"/>
          <p:cNvSpPr/>
          <p:nvPr/>
        </p:nvSpPr>
        <p:spPr>
          <a:xfrm>
            <a:off x="7594848" y="2920850"/>
            <a:ext cx="1293786" cy="588600"/>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sp>
        <p:nvSpPr>
          <p:cNvPr id="437" name="Google Shape;437;p7"/>
          <p:cNvSpPr/>
          <p:nvPr/>
        </p:nvSpPr>
        <p:spPr>
          <a:xfrm>
            <a:off x="548240" y="959495"/>
            <a:ext cx="2114700" cy="516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NO use el color rojo en las diapositivas</a:t>
            </a:r>
            <a:endParaRPr sz="1400" b="0" i="0" u="none" strike="noStrike" cap="none">
              <a:solidFill>
                <a:schemeClr val="accent2"/>
              </a:solidFill>
              <a:latin typeface="Arial"/>
              <a:ea typeface="Arial"/>
              <a:cs typeface="Arial"/>
              <a:sym typeface="Arial"/>
            </a:endParaRPr>
          </a:p>
        </p:txBody>
      </p:sp>
      <p:sp>
        <p:nvSpPr>
          <p:cNvPr id="438" name="Google Shape;438;p7"/>
          <p:cNvSpPr/>
          <p:nvPr/>
        </p:nvSpPr>
        <p:spPr>
          <a:xfrm>
            <a:off x="1744320" y="6006120"/>
            <a:ext cx="2932500" cy="729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i="1">
                <a:solidFill>
                  <a:schemeClr val="accent2"/>
                </a:solidFill>
              </a:rPr>
              <a:t>Traducir todas </a:t>
            </a:r>
            <a:br>
              <a:rPr lang="en-US" i="1">
                <a:solidFill>
                  <a:schemeClr val="accent2"/>
                </a:solidFill>
              </a:rPr>
            </a:br>
            <a:r>
              <a:rPr lang="en-US" i="1">
                <a:solidFill>
                  <a:schemeClr val="accent2"/>
                </a:solidFill>
              </a:rPr>
              <a:t>estas gráficas a</a:t>
            </a:r>
            <a:br>
              <a:rPr lang="en-US" i="1">
                <a:solidFill>
                  <a:schemeClr val="accent2"/>
                </a:solidFill>
              </a:rPr>
            </a:br>
            <a:r>
              <a:rPr lang="en-US" i="1">
                <a:solidFill>
                  <a:schemeClr val="accent2"/>
                </a:solidFill>
              </a:rPr>
              <a:t>español, por favor</a:t>
            </a:r>
            <a:endParaRPr sz="1400" b="0" i="0" u="none" strike="noStrike" cap="none">
              <a:solidFill>
                <a:schemeClr val="accent2"/>
              </a:solidFill>
              <a:latin typeface="Arial"/>
              <a:ea typeface="Arial"/>
              <a:cs typeface="Arial"/>
              <a:sym typeface="Arial"/>
            </a:endParaRPr>
          </a:p>
        </p:txBody>
      </p:sp>
      <p:sp>
        <p:nvSpPr>
          <p:cNvPr id="439" name="Google Shape;439;p7"/>
          <p:cNvSpPr/>
          <p:nvPr/>
        </p:nvSpPr>
        <p:spPr>
          <a:xfrm>
            <a:off x="2538101" y="5261847"/>
            <a:ext cx="541836" cy="588600"/>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pic>
        <p:nvPicPr>
          <p:cNvPr id="444" name="Google Shape;444;p8"/>
          <p:cNvPicPr preferRelativeResize="0"/>
          <p:nvPr/>
        </p:nvPicPr>
        <p:blipFill rotWithShape="1">
          <a:blip r:embed="rId3">
            <a:alphaModFix/>
          </a:blip>
          <a:srcRect/>
          <a:stretch/>
        </p:blipFill>
        <p:spPr>
          <a:xfrm>
            <a:off x="-2880" y="0"/>
            <a:ext cx="12196080" cy="6855840"/>
          </a:xfrm>
          <a:prstGeom prst="rect">
            <a:avLst/>
          </a:prstGeom>
          <a:noFill/>
          <a:ln>
            <a:noFill/>
          </a:ln>
        </p:spPr>
      </p:pic>
      <p:sp>
        <p:nvSpPr>
          <p:cNvPr id="445" name="Google Shape;445;p8"/>
          <p:cNvSpPr/>
          <p:nvPr/>
        </p:nvSpPr>
        <p:spPr>
          <a:xfrm>
            <a:off x="265325" y="376925"/>
            <a:ext cx="6282600" cy="424800"/>
          </a:xfrm>
          <a:prstGeom prst="rect">
            <a:avLst/>
          </a:prstGeom>
          <a:noFill/>
          <a:ln>
            <a:noFill/>
          </a:ln>
        </p:spPr>
        <p:txBody>
          <a:bodyPr spcFirstLastPara="1" wrap="square" lIns="90000" tIns="45000" rIns="90000" bIns="450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a:solidFill>
                  <a:srgbClr val="FFFFFF"/>
                </a:solidFill>
                <a:latin typeface="Arial"/>
                <a:ea typeface="Arial"/>
                <a:cs typeface="Arial"/>
                <a:sym typeface="Arial"/>
              </a:rPr>
              <a:t>Métricas de evaluación de la clasificación</a:t>
            </a:r>
            <a:endParaRPr sz="2200" b="0" i="0" u="none" strike="noStrike" cap="none">
              <a:solidFill>
                <a:srgbClr val="000000"/>
              </a:solidFill>
              <a:latin typeface="Arial"/>
              <a:ea typeface="Arial"/>
              <a:cs typeface="Arial"/>
              <a:sym typeface="Arial"/>
            </a:endParaRPr>
          </a:p>
        </p:txBody>
      </p:sp>
      <p:sp>
        <p:nvSpPr>
          <p:cNvPr id="446" name="Google Shape;446;p8"/>
          <p:cNvSpPr/>
          <p:nvPr/>
        </p:nvSpPr>
        <p:spPr>
          <a:xfrm rot="10800000" flipH="1">
            <a:off x="4000675" y="226522"/>
            <a:ext cx="768258" cy="93690"/>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sp>
        <p:nvSpPr>
          <p:cNvPr id="447" name="Google Shape;447;p8"/>
          <p:cNvSpPr/>
          <p:nvPr/>
        </p:nvSpPr>
        <p:spPr>
          <a:xfrm>
            <a:off x="4297680" y="0"/>
            <a:ext cx="2402700" cy="302700"/>
          </a:xfrm>
          <a:prstGeom prst="rect">
            <a:avLst/>
          </a:prstGeom>
          <a:noFill/>
          <a:ln>
            <a:noFill/>
          </a:ln>
        </p:spPr>
        <p:txBody>
          <a:bodyPr spcFirstLastPara="1" wrap="square" lIns="90000" tIns="45000" rIns="90000" bIns="450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Conserva este título</a:t>
            </a:r>
            <a:endParaRPr sz="1400" b="0" i="0" u="none" strike="noStrike" cap="none">
              <a:solidFill>
                <a:schemeClr val="accent2"/>
              </a:solidFill>
              <a:latin typeface="Arial"/>
              <a:ea typeface="Arial"/>
              <a:cs typeface="Arial"/>
              <a:sym typeface="Arial"/>
            </a:endParaRPr>
          </a:p>
        </p:txBody>
      </p:sp>
      <p:sp>
        <p:nvSpPr>
          <p:cNvPr id="448" name="Google Shape;448;p8"/>
          <p:cNvSpPr/>
          <p:nvPr/>
        </p:nvSpPr>
        <p:spPr>
          <a:xfrm>
            <a:off x="5168160" y="838200"/>
            <a:ext cx="3425400" cy="729000"/>
          </a:xfrm>
          <a:prstGeom prst="rect">
            <a:avLst/>
          </a:prstGeom>
          <a:noFill/>
          <a:ln>
            <a:noFill/>
          </a:ln>
        </p:spPr>
        <p:txBody>
          <a:bodyPr spcFirstLastPara="1" wrap="square" lIns="90000" tIns="45000" rIns="90000" bIns="450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Crear la tabla en Powerpoint. No copie las capturas de pantalla pixeladas del informe técnico, por favor.</a:t>
            </a:r>
            <a:endParaRPr sz="1400" b="0" i="0" u="none" strike="noStrike" cap="none">
              <a:solidFill>
                <a:schemeClr val="accent2"/>
              </a:solidFill>
              <a:latin typeface="Arial"/>
              <a:ea typeface="Arial"/>
              <a:cs typeface="Arial"/>
              <a:sym typeface="Arial"/>
            </a:endParaRPr>
          </a:p>
        </p:txBody>
      </p:sp>
      <p:sp>
        <p:nvSpPr>
          <p:cNvPr id="449" name="Google Shape;449;p8"/>
          <p:cNvSpPr/>
          <p:nvPr/>
        </p:nvSpPr>
        <p:spPr>
          <a:xfrm>
            <a:off x="8034840" y="5069280"/>
            <a:ext cx="2932500" cy="729000"/>
          </a:xfrm>
          <a:prstGeom prst="rect">
            <a:avLst/>
          </a:prstGeom>
          <a:noFill/>
          <a:ln>
            <a:noFill/>
          </a:ln>
        </p:spPr>
        <p:txBody>
          <a:bodyPr spcFirstLastPara="1" wrap="square" lIns="90000" tIns="45000" rIns="90000" bIns="45000" anchor="t" anchorCtr="0">
            <a:spAutoFit/>
          </a:bodyPr>
          <a:lstStyle/>
          <a:p>
            <a:pPr marL="0" marR="0" lvl="0" indent="0" algn="ctr" rtl="0">
              <a:lnSpc>
                <a:spcPct val="100000"/>
              </a:lnSpc>
              <a:spcBef>
                <a:spcPts val="0"/>
              </a:spcBef>
              <a:spcAft>
                <a:spcPts val="0"/>
              </a:spcAft>
              <a:buClr>
                <a:schemeClr val="dk1"/>
              </a:buClr>
              <a:buSzPts val="1400"/>
              <a:buFont typeface="Arial"/>
              <a:buNone/>
            </a:pPr>
            <a:r>
              <a:rPr lang="en-US" sz="1400" b="0" i="1" u="none" strike="noStrike" cap="none">
                <a:solidFill>
                  <a:schemeClr val="accent2"/>
                </a:solidFill>
                <a:latin typeface="Arial"/>
                <a:ea typeface="Arial"/>
                <a:cs typeface="Arial"/>
                <a:sym typeface="Arial"/>
              </a:rPr>
              <a:t>Incluir una imagen en HD relacionada con el problema de la salud animal en la </a:t>
            </a:r>
            <a:r>
              <a:rPr lang="en-US" i="1">
                <a:solidFill>
                  <a:schemeClr val="accent2"/>
                </a:solidFill>
              </a:rPr>
              <a:t>ganadería</a:t>
            </a:r>
            <a:r>
              <a:rPr lang="en-US" sz="1400" b="0" i="1" u="none" strike="noStrike" cap="none">
                <a:solidFill>
                  <a:schemeClr val="accent2"/>
                </a:solidFill>
                <a:latin typeface="Arial"/>
                <a:ea typeface="Arial"/>
                <a:cs typeface="Arial"/>
                <a:sym typeface="Arial"/>
              </a:rPr>
              <a:t> de precisión</a:t>
            </a:r>
            <a:endParaRPr sz="1400" b="0" i="0" u="none" strike="noStrike" cap="none">
              <a:solidFill>
                <a:srgbClr val="000000"/>
              </a:solidFill>
              <a:latin typeface="Arial"/>
              <a:ea typeface="Arial"/>
              <a:cs typeface="Arial"/>
              <a:sym typeface="Arial"/>
            </a:endParaRPr>
          </a:p>
        </p:txBody>
      </p:sp>
      <p:graphicFrame>
        <p:nvGraphicFramePr>
          <p:cNvPr id="450" name="Google Shape;450;p8"/>
          <p:cNvGraphicFramePr/>
          <p:nvPr/>
        </p:nvGraphicFramePr>
        <p:xfrm>
          <a:off x="395520" y="1575240"/>
          <a:ext cx="6152450" cy="3349080"/>
        </p:xfrm>
        <a:graphic>
          <a:graphicData uri="http://schemas.openxmlformats.org/drawingml/2006/table">
            <a:tbl>
              <a:tblPr>
                <a:noFill/>
                <a:tableStyleId>{AC289BA7-0477-4DA3-BF64-564EF7BB6FF7}</a:tableStyleId>
              </a:tblPr>
              <a:tblGrid>
                <a:gridCol w="2050525">
                  <a:extLst>
                    <a:ext uri="{9D8B030D-6E8A-4147-A177-3AD203B41FA5}">
                      <a16:colId xmlns:a16="http://schemas.microsoft.com/office/drawing/2014/main" val="20000"/>
                    </a:ext>
                  </a:extLst>
                </a:gridCol>
                <a:gridCol w="2094675">
                  <a:extLst>
                    <a:ext uri="{9D8B030D-6E8A-4147-A177-3AD203B41FA5}">
                      <a16:colId xmlns:a16="http://schemas.microsoft.com/office/drawing/2014/main" val="20001"/>
                    </a:ext>
                  </a:extLst>
                </a:gridCol>
                <a:gridCol w="2007250">
                  <a:extLst>
                    <a:ext uri="{9D8B030D-6E8A-4147-A177-3AD203B41FA5}">
                      <a16:colId xmlns:a16="http://schemas.microsoft.com/office/drawing/2014/main" val="20002"/>
                    </a:ext>
                  </a:extLst>
                </a:gridCol>
              </a:tblGrid>
              <a:tr h="719650">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001E33"/>
                    </a:solidFill>
                  </a:tcPr>
                </a:tc>
                <a:tc>
                  <a:txBody>
                    <a:bodyPr/>
                    <a:lstStyle/>
                    <a:p>
                      <a:pPr marL="0" marR="0" lvl="0" indent="0" algn="ctr" rtl="0">
                        <a:lnSpc>
                          <a:spcPct val="100000"/>
                        </a:lnSpc>
                        <a:spcBef>
                          <a:spcPts val="0"/>
                        </a:spcBef>
                        <a:spcAft>
                          <a:spcPts val="0"/>
                        </a:spcAft>
                        <a:buClr>
                          <a:srgbClr val="000000"/>
                        </a:buClr>
                        <a:buSzPts val="1800"/>
                        <a:buFont typeface="Arial"/>
                        <a:buNone/>
                      </a:pPr>
                      <a:r>
                        <a:rPr lang="en-US" sz="1800" b="1" u="none" strike="noStrike" cap="none">
                          <a:solidFill>
                            <a:schemeClr val="accent2"/>
                          </a:solidFill>
                        </a:rPr>
                        <a:t>Prueba del </a:t>
                      </a:r>
                      <a:r>
                        <a:rPr lang="en-US" sz="1800" b="1" u="none" strike="noStrike" cap="none">
                          <a:solidFill>
                            <a:schemeClr val="accent2"/>
                          </a:solidFill>
                          <a:latin typeface="Arial"/>
                          <a:ea typeface="Arial"/>
                          <a:cs typeface="Arial"/>
                          <a:sym typeface="Arial"/>
                        </a:rPr>
                        <a:t>conjunto de datos (</a:t>
                      </a:r>
                      <a:r>
                        <a:rPr lang="en-US" sz="1800" b="1" u="none" strike="noStrike" cap="none">
                          <a:solidFill>
                            <a:schemeClr val="accent2"/>
                          </a:solidFill>
                        </a:rPr>
                        <a:t>imágenes originales)</a:t>
                      </a:r>
                      <a:endParaRPr sz="1800" b="0" u="none" strike="noStrike" cap="none">
                        <a:solidFill>
                          <a:schemeClr val="accent2"/>
                        </a:solidFill>
                        <a:latin typeface="Arial"/>
                        <a:ea typeface="Arial"/>
                        <a:cs typeface="Arial"/>
                        <a:sym typeface="Arial"/>
                      </a:endParaRPr>
                    </a:p>
                  </a:txBody>
                  <a:tcPr marL="90000" marR="90000" marT="45725" marB="457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001E33"/>
                    </a:solidFill>
                  </a:tcPr>
                </a:tc>
                <a:tc>
                  <a:txBody>
                    <a:bodyPr/>
                    <a:lstStyle/>
                    <a:p>
                      <a:pPr marL="0" marR="0" lvl="0" indent="0" algn="ctr" rtl="0">
                        <a:lnSpc>
                          <a:spcPct val="100000"/>
                        </a:lnSpc>
                        <a:spcBef>
                          <a:spcPts val="0"/>
                        </a:spcBef>
                        <a:spcAft>
                          <a:spcPts val="0"/>
                        </a:spcAft>
                        <a:buClr>
                          <a:srgbClr val="000000"/>
                        </a:buClr>
                        <a:buSzPts val="1800"/>
                        <a:buFont typeface="Arial"/>
                        <a:buNone/>
                      </a:pPr>
                      <a:r>
                        <a:rPr lang="en-US" sz="1800" b="1" u="none" strike="noStrike" cap="none">
                          <a:solidFill>
                            <a:schemeClr val="accent4"/>
                          </a:solidFill>
                          <a:latin typeface="Arial"/>
                          <a:ea typeface="Arial"/>
                          <a:cs typeface="Arial"/>
                          <a:sym typeface="Arial"/>
                        </a:rPr>
                        <a:t>Prueba del conjunto de datos (imágenes comprimidas)</a:t>
                      </a:r>
                      <a:endParaRPr sz="1800" b="0" u="none" strike="noStrike" cap="none">
                        <a:solidFill>
                          <a:schemeClr val="accent4"/>
                        </a:solidFill>
                        <a:latin typeface="Arial"/>
                        <a:ea typeface="Arial"/>
                        <a:cs typeface="Arial"/>
                        <a:sym typeface="Arial"/>
                      </a:endParaRPr>
                    </a:p>
                  </a:txBody>
                  <a:tcPr marL="90000" marR="90000" marT="45725" marB="457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001E33"/>
                    </a:solidFill>
                  </a:tcPr>
                </a:tc>
                <a:extLst>
                  <a:ext uri="{0D108BD9-81ED-4DB2-BD59-A6C34878D82A}">
                    <a16:rowId xmlns:a16="http://schemas.microsoft.com/office/drawing/2014/main" val="10000"/>
                  </a:ext>
                </a:extLst>
              </a:tr>
              <a:tr h="719650">
                <a:tc>
                  <a:txBody>
                    <a:bodyPr/>
                    <a:lstStyle/>
                    <a:p>
                      <a:pPr marL="0" marR="0" lvl="0" indent="0" algn="l" rtl="0">
                        <a:lnSpc>
                          <a:spcPct val="100000"/>
                        </a:lnSpc>
                        <a:spcBef>
                          <a:spcPts val="0"/>
                        </a:spcBef>
                        <a:spcAft>
                          <a:spcPts val="0"/>
                        </a:spcAft>
                        <a:buClr>
                          <a:srgbClr val="000000"/>
                        </a:buClr>
                        <a:buSzPts val="1800"/>
                        <a:buFont typeface="Arial"/>
                        <a:buNone/>
                      </a:pPr>
                      <a:r>
                        <a:rPr lang="en-US" sz="1800" b="1">
                          <a:solidFill>
                            <a:srgbClr val="FFFFFF"/>
                          </a:solidFill>
                        </a:rPr>
                        <a:t>Exactitud</a:t>
                      </a:r>
                      <a:endParaRPr sz="1800" b="0" u="none" strike="noStrike" cap="none">
                        <a:solidFill>
                          <a:srgbClr val="FFFFFF"/>
                        </a:solidFill>
                        <a:latin typeface="Arial"/>
                        <a:ea typeface="Arial"/>
                        <a:cs typeface="Arial"/>
                        <a:sym typeface="Arial"/>
                      </a:endParaRPr>
                    </a:p>
                  </a:txBody>
                  <a:tcPr marL="90000" marR="90000" marT="45725" marB="457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001E33"/>
                    </a:solidFill>
                  </a:tcPr>
                </a:tc>
                <a:tc>
                  <a:txBody>
                    <a:bodyPr/>
                    <a:lstStyle/>
                    <a:p>
                      <a:pPr marL="0" marR="0" lvl="0" indent="0" algn="l" rtl="0">
                        <a:lnSpc>
                          <a:spcPct val="100000"/>
                        </a:lnSpc>
                        <a:spcBef>
                          <a:spcPts val="0"/>
                        </a:spcBef>
                        <a:spcAft>
                          <a:spcPts val="0"/>
                        </a:spcAft>
                        <a:buClr>
                          <a:srgbClr val="000000"/>
                        </a:buClr>
                        <a:buSzPts val="1800"/>
                        <a:buFont typeface="Arial"/>
                        <a:buNone/>
                      </a:pPr>
                      <a:r>
                        <a:rPr lang="en-US" sz="1800" b="0" u="none" strike="noStrike" cap="none">
                          <a:solidFill>
                            <a:srgbClr val="FFFFFF"/>
                          </a:solidFill>
                          <a:latin typeface="Arial"/>
                          <a:ea typeface="Arial"/>
                          <a:cs typeface="Arial"/>
                          <a:sym typeface="Arial"/>
                        </a:rPr>
                        <a:t>0.</a:t>
                      </a:r>
                      <a:r>
                        <a:rPr lang="en-US" sz="1800" u="none" strike="noStrike" cap="none">
                          <a:solidFill>
                            <a:srgbClr val="FFFFFF"/>
                          </a:solidFill>
                        </a:rPr>
                        <a:t>3</a:t>
                      </a:r>
                      <a:endParaRPr sz="1800" b="0" u="none" strike="noStrike" cap="none">
                        <a:solidFill>
                          <a:srgbClr val="FFFFFF"/>
                        </a:solidFill>
                        <a:latin typeface="Arial"/>
                        <a:ea typeface="Arial"/>
                        <a:cs typeface="Arial"/>
                        <a:sym typeface="Arial"/>
                      </a:endParaRPr>
                    </a:p>
                  </a:txBody>
                  <a:tcPr marL="90000" marR="90000" marT="45725" marB="457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001E33"/>
                    </a:solidFill>
                  </a:tcPr>
                </a:tc>
                <a:tc>
                  <a:txBody>
                    <a:bodyPr/>
                    <a:lstStyle/>
                    <a:p>
                      <a:pPr marL="0" marR="0" lvl="0" indent="0" algn="l" rtl="0">
                        <a:lnSpc>
                          <a:spcPct val="100000"/>
                        </a:lnSpc>
                        <a:spcBef>
                          <a:spcPts val="0"/>
                        </a:spcBef>
                        <a:spcAft>
                          <a:spcPts val="0"/>
                        </a:spcAft>
                        <a:buClr>
                          <a:srgbClr val="000000"/>
                        </a:buClr>
                        <a:buSzPts val="1800"/>
                        <a:buFont typeface="Arial"/>
                        <a:buNone/>
                      </a:pPr>
                      <a:r>
                        <a:rPr lang="en-US" sz="1800" b="0" u="none" strike="noStrike" cap="none">
                          <a:solidFill>
                            <a:srgbClr val="FFFFFF"/>
                          </a:solidFill>
                          <a:latin typeface="Arial"/>
                          <a:ea typeface="Arial"/>
                          <a:cs typeface="Arial"/>
                          <a:sym typeface="Arial"/>
                        </a:rPr>
                        <a:t>0.</a:t>
                      </a:r>
                      <a:r>
                        <a:rPr lang="en-US" sz="1800" u="none" strike="noStrike" cap="none">
                          <a:solidFill>
                            <a:srgbClr val="FFFFFF"/>
                          </a:solidFill>
                        </a:rPr>
                        <a:t>2</a:t>
                      </a:r>
                      <a:endParaRPr sz="1800" b="0" u="none" strike="noStrike" cap="none">
                        <a:solidFill>
                          <a:srgbClr val="FFFFFF"/>
                        </a:solidFill>
                        <a:latin typeface="Arial"/>
                        <a:ea typeface="Arial"/>
                        <a:cs typeface="Arial"/>
                        <a:sym typeface="Arial"/>
                      </a:endParaRPr>
                    </a:p>
                  </a:txBody>
                  <a:tcPr marL="90000" marR="90000" marT="45725" marB="457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001E33"/>
                    </a:solidFill>
                  </a:tcPr>
                </a:tc>
                <a:extLst>
                  <a:ext uri="{0D108BD9-81ED-4DB2-BD59-A6C34878D82A}">
                    <a16:rowId xmlns:a16="http://schemas.microsoft.com/office/drawing/2014/main" val="10001"/>
                  </a:ext>
                </a:extLst>
              </a:tr>
              <a:tr h="720350">
                <a:tc>
                  <a:txBody>
                    <a:bodyPr/>
                    <a:lstStyle/>
                    <a:p>
                      <a:pPr marL="0" marR="0" lvl="0" indent="0" algn="l" rtl="0">
                        <a:lnSpc>
                          <a:spcPct val="100000"/>
                        </a:lnSpc>
                        <a:spcBef>
                          <a:spcPts val="0"/>
                        </a:spcBef>
                        <a:spcAft>
                          <a:spcPts val="0"/>
                        </a:spcAft>
                        <a:buClr>
                          <a:srgbClr val="000000"/>
                        </a:buClr>
                        <a:buSzPts val="1800"/>
                        <a:buFont typeface="Arial"/>
                        <a:buNone/>
                      </a:pPr>
                      <a:r>
                        <a:rPr lang="en-US" sz="1800" b="1" u="none" strike="noStrike" cap="none">
                          <a:solidFill>
                            <a:srgbClr val="FFFFFF"/>
                          </a:solidFill>
                          <a:latin typeface="Arial"/>
                          <a:ea typeface="Arial"/>
                          <a:cs typeface="Arial"/>
                          <a:sym typeface="Arial"/>
                        </a:rPr>
                        <a:t>Precisión</a:t>
                      </a:r>
                      <a:endParaRPr sz="1800" b="0" u="none" strike="noStrike" cap="none">
                        <a:solidFill>
                          <a:srgbClr val="FFFFFF"/>
                        </a:solidFill>
                        <a:latin typeface="Arial"/>
                        <a:ea typeface="Arial"/>
                        <a:cs typeface="Arial"/>
                        <a:sym typeface="Arial"/>
                      </a:endParaRPr>
                    </a:p>
                  </a:txBody>
                  <a:tcPr marL="90000" marR="90000" marT="45725" marB="457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001E33"/>
                    </a:solidFill>
                  </a:tcPr>
                </a:tc>
                <a:tc>
                  <a:txBody>
                    <a:bodyPr/>
                    <a:lstStyle/>
                    <a:p>
                      <a:pPr marL="0" marR="0" lvl="0" indent="0" algn="l" rtl="0">
                        <a:lnSpc>
                          <a:spcPct val="100000"/>
                        </a:lnSpc>
                        <a:spcBef>
                          <a:spcPts val="0"/>
                        </a:spcBef>
                        <a:spcAft>
                          <a:spcPts val="0"/>
                        </a:spcAft>
                        <a:buClr>
                          <a:srgbClr val="000000"/>
                        </a:buClr>
                        <a:buSzPts val="1800"/>
                        <a:buFont typeface="Arial"/>
                        <a:buNone/>
                      </a:pPr>
                      <a:r>
                        <a:rPr lang="en-US" sz="1800" b="0" u="none" strike="noStrike" cap="none">
                          <a:solidFill>
                            <a:srgbClr val="FFFFFF"/>
                          </a:solidFill>
                          <a:latin typeface="Arial"/>
                          <a:ea typeface="Arial"/>
                          <a:cs typeface="Arial"/>
                          <a:sym typeface="Arial"/>
                        </a:rPr>
                        <a:t>0.</a:t>
                      </a:r>
                      <a:r>
                        <a:rPr lang="en-US" sz="1800" u="none" strike="noStrike" cap="none">
                          <a:solidFill>
                            <a:srgbClr val="FFFFFF"/>
                          </a:solidFill>
                        </a:rPr>
                        <a:t>25</a:t>
                      </a:r>
                      <a:endParaRPr sz="1800" b="0" u="none" strike="noStrike" cap="none">
                        <a:solidFill>
                          <a:srgbClr val="FFFFFF"/>
                        </a:solidFill>
                        <a:latin typeface="Arial"/>
                        <a:ea typeface="Arial"/>
                        <a:cs typeface="Arial"/>
                        <a:sym typeface="Arial"/>
                      </a:endParaRPr>
                    </a:p>
                  </a:txBody>
                  <a:tcPr marL="90000" marR="90000" marT="45725" marB="457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001E33"/>
                    </a:solidFill>
                  </a:tcPr>
                </a:tc>
                <a:tc>
                  <a:txBody>
                    <a:bodyPr/>
                    <a:lstStyle/>
                    <a:p>
                      <a:pPr marL="0" marR="0" lvl="0" indent="0" algn="l" rtl="0">
                        <a:lnSpc>
                          <a:spcPct val="100000"/>
                        </a:lnSpc>
                        <a:spcBef>
                          <a:spcPts val="0"/>
                        </a:spcBef>
                        <a:spcAft>
                          <a:spcPts val="0"/>
                        </a:spcAft>
                        <a:buClr>
                          <a:srgbClr val="000000"/>
                        </a:buClr>
                        <a:buSzPts val="1800"/>
                        <a:buFont typeface="Arial"/>
                        <a:buNone/>
                      </a:pPr>
                      <a:r>
                        <a:rPr lang="en-US" sz="1800" b="0" u="none" strike="noStrike" cap="none">
                          <a:solidFill>
                            <a:srgbClr val="FFFFFF"/>
                          </a:solidFill>
                          <a:latin typeface="Arial"/>
                          <a:ea typeface="Arial"/>
                          <a:cs typeface="Arial"/>
                          <a:sym typeface="Arial"/>
                        </a:rPr>
                        <a:t>0.</a:t>
                      </a:r>
                      <a:r>
                        <a:rPr lang="en-US" sz="1800" u="none" strike="noStrike" cap="none">
                          <a:solidFill>
                            <a:srgbClr val="FFFFFF"/>
                          </a:solidFill>
                        </a:rPr>
                        <a:t>21</a:t>
                      </a:r>
                      <a:endParaRPr sz="1800" b="0" u="none" strike="noStrike" cap="none">
                        <a:solidFill>
                          <a:srgbClr val="FFFFFF"/>
                        </a:solidFill>
                        <a:latin typeface="Arial"/>
                        <a:ea typeface="Arial"/>
                        <a:cs typeface="Arial"/>
                        <a:sym typeface="Arial"/>
                      </a:endParaRPr>
                    </a:p>
                  </a:txBody>
                  <a:tcPr marL="90000" marR="90000" marT="45725" marB="457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001E33"/>
                    </a:solidFill>
                  </a:tcPr>
                </a:tc>
                <a:extLst>
                  <a:ext uri="{0D108BD9-81ED-4DB2-BD59-A6C34878D82A}">
                    <a16:rowId xmlns:a16="http://schemas.microsoft.com/office/drawing/2014/main" val="10002"/>
                  </a:ext>
                </a:extLst>
              </a:tr>
              <a:tr h="720350">
                <a:tc>
                  <a:txBody>
                    <a:bodyPr/>
                    <a:lstStyle/>
                    <a:p>
                      <a:pPr marL="0" marR="0" lvl="0" indent="0" algn="l" rtl="0">
                        <a:lnSpc>
                          <a:spcPct val="100000"/>
                        </a:lnSpc>
                        <a:spcBef>
                          <a:spcPts val="0"/>
                        </a:spcBef>
                        <a:spcAft>
                          <a:spcPts val="0"/>
                        </a:spcAft>
                        <a:buClr>
                          <a:srgbClr val="000000"/>
                        </a:buClr>
                        <a:buSzPts val="1800"/>
                        <a:buFont typeface="Arial"/>
                        <a:buNone/>
                      </a:pPr>
                      <a:r>
                        <a:rPr lang="en-US" sz="1800" b="1">
                          <a:solidFill>
                            <a:srgbClr val="FFFFFF"/>
                          </a:solidFill>
                        </a:rPr>
                        <a:t>Sensibilidad</a:t>
                      </a:r>
                      <a:endParaRPr sz="1800" b="0" u="none" strike="noStrike" cap="none">
                        <a:solidFill>
                          <a:srgbClr val="FFFFFF"/>
                        </a:solidFill>
                        <a:latin typeface="Arial"/>
                        <a:ea typeface="Arial"/>
                        <a:cs typeface="Arial"/>
                        <a:sym typeface="Arial"/>
                      </a:endParaRPr>
                    </a:p>
                  </a:txBody>
                  <a:tcPr marL="90000" marR="90000" marT="45725" marB="457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001E33"/>
                    </a:solidFill>
                  </a:tcPr>
                </a:tc>
                <a:tc>
                  <a:txBody>
                    <a:bodyPr/>
                    <a:lstStyle/>
                    <a:p>
                      <a:pPr marL="0" marR="0" lvl="0" indent="0" algn="l" rtl="0">
                        <a:lnSpc>
                          <a:spcPct val="100000"/>
                        </a:lnSpc>
                        <a:spcBef>
                          <a:spcPts val="0"/>
                        </a:spcBef>
                        <a:spcAft>
                          <a:spcPts val="0"/>
                        </a:spcAft>
                        <a:buClr>
                          <a:srgbClr val="000000"/>
                        </a:buClr>
                        <a:buSzPts val="1800"/>
                        <a:buFont typeface="Arial"/>
                        <a:buNone/>
                      </a:pPr>
                      <a:r>
                        <a:rPr lang="en-US" sz="1800" b="0" u="none" strike="noStrike" cap="none">
                          <a:solidFill>
                            <a:srgbClr val="FFFFFF"/>
                          </a:solidFill>
                          <a:latin typeface="Arial"/>
                          <a:ea typeface="Arial"/>
                          <a:cs typeface="Arial"/>
                          <a:sym typeface="Arial"/>
                        </a:rPr>
                        <a:t>0.</a:t>
                      </a:r>
                      <a:r>
                        <a:rPr lang="en-US" sz="1800" u="none" strike="noStrike" cap="none">
                          <a:solidFill>
                            <a:srgbClr val="FFFFFF"/>
                          </a:solidFill>
                        </a:rPr>
                        <a:t>12</a:t>
                      </a:r>
                      <a:endParaRPr sz="1800" b="0" u="none" strike="noStrike" cap="none">
                        <a:solidFill>
                          <a:srgbClr val="FFFFFF"/>
                        </a:solidFill>
                        <a:latin typeface="Arial"/>
                        <a:ea typeface="Arial"/>
                        <a:cs typeface="Arial"/>
                        <a:sym typeface="Arial"/>
                      </a:endParaRPr>
                    </a:p>
                  </a:txBody>
                  <a:tcPr marL="90000" marR="90000" marT="45725" marB="457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001E33"/>
                    </a:solidFill>
                  </a:tcPr>
                </a:tc>
                <a:tc>
                  <a:txBody>
                    <a:bodyPr/>
                    <a:lstStyle/>
                    <a:p>
                      <a:pPr marL="0" marR="0" lvl="0" indent="0" algn="l" rtl="0">
                        <a:lnSpc>
                          <a:spcPct val="100000"/>
                        </a:lnSpc>
                        <a:spcBef>
                          <a:spcPts val="0"/>
                        </a:spcBef>
                        <a:spcAft>
                          <a:spcPts val="0"/>
                        </a:spcAft>
                        <a:buClr>
                          <a:srgbClr val="000000"/>
                        </a:buClr>
                        <a:buSzPts val="1800"/>
                        <a:buFont typeface="Arial"/>
                        <a:buNone/>
                      </a:pPr>
                      <a:r>
                        <a:rPr lang="en-US" sz="1800" b="0" u="none" strike="noStrike" cap="none">
                          <a:solidFill>
                            <a:srgbClr val="FFFFFF"/>
                          </a:solidFill>
                          <a:latin typeface="Arial"/>
                          <a:ea typeface="Arial"/>
                          <a:cs typeface="Arial"/>
                          <a:sym typeface="Arial"/>
                        </a:rPr>
                        <a:t>0.11</a:t>
                      </a:r>
                      <a:endParaRPr sz="1800" b="0" u="none" strike="noStrike" cap="none">
                        <a:solidFill>
                          <a:srgbClr val="FFFFFF"/>
                        </a:solidFill>
                        <a:latin typeface="Arial"/>
                        <a:ea typeface="Arial"/>
                        <a:cs typeface="Arial"/>
                        <a:sym typeface="Arial"/>
                      </a:endParaRPr>
                    </a:p>
                  </a:txBody>
                  <a:tcPr marL="90000" marR="90000" marT="45725" marB="457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001E33"/>
                    </a:solidFill>
                  </a:tcPr>
                </a:tc>
                <a:extLst>
                  <a:ext uri="{0D108BD9-81ED-4DB2-BD59-A6C34878D82A}">
                    <a16:rowId xmlns:a16="http://schemas.microsoft.com/office/drawing/2014/main" val="10003"/>
                  </a:ext>
                </a:extLst>
              </a:tr>
            </a:tbl>
          </a:graphicData>
        </a:graphic>
      </p:graphicFrame>
      <p:sp>
        <p:nvSpPr>
          <p:cNvPr id="451" name="Google Shape;451;p8"/>
          <p:cNvSpPr/>
          <p:nvPr/>
        </p:nvSpPr>
        <p:spPr>
          <a:xfrm>
            <a:off x="957375" y="4969675"/>
            <a:ext cx="5182200" cy="516000"/>
          </a:xfrm>
          <a:prstGeom prst="rect">
            <a:avLst/>
          </a:prstGeom>
          <a:noFill/>
          <a:ln>
            <a:noFill/>
          </a:ln>
        </p:spPr>
        <p:txBody>
          <a:bodyPr spcFirstLastPara="1" wrap="square" lIns="90000" tIns="45000" rIns="90000" bIns="450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1E33"/>
                </a:solidFill>
                <a:latin typeface="Arial"/>
                <a:ea typeface="Arial"/>
                <a:cs typeface="Arial"/>
                <a:sym typeface="Arial"/>
              </a:rPr>
              <a:t>Métricas de evaluación usando un conjunto de datos de </a:t>
            </a:r>
            <a:r>
              <a:rPr lang="en-US">
                <a:solidFill>
                  <a:srgbClr val="001E33"/>
                </a:solidFill>
              </a:rPr>
              <a:t>validación</a:t>
            </a:r>
            <a:r>
              <a:rPr lang="en-US" sz="1400" b="0" i="0" u="none" strike="noStrike" cap="none">
                <a:solidFill>
                  <a:srgbClr val="001E33"/>
                </a:solidFill>
                <a:latin typeface="Arial"/>
                <a:ea typeface="Arial"/>
                <a:cs typeface="Arial"/>
                <a:sym typeface="Arial"/>
              </a:rPr>
              <a:t> de imágenes de ?? ganado sano y ?? ganado enfermo. Las imágenes comprimidas se obtuvieron con el algoritmo ??? (Por favor, complete con su algoritmo)</a:t>
            </a:r>
            <a:endParaRPr sz="1400" b="0" i="0" u="none" strike="noStrike" cap="none">
              <a:solidFill>
                <a:srgbClr val="000000"/>
              </a:solidFill>
              <a:latin typeface="Arial"/>
              <a:ea typeface="Arial"/>
              <a:cs typeface="Arial"/>
              <a:sym typeface="Arial"/>
            </a:endParaRPr>
          </a:p>
        </p:txBody>
      </p:sp>
      <p:sp>
        <p:nvSpPr>
          <p:cNvPr id="452" name="Google Shape;452;p8"/>
          <p:cNvSpPr/>
          <p:nvPr/>
        </p:nvSpPr>
        <p:spPr>
          <a:xfrm>
            <a:off x="4221480" y="6142080"/>
            <a:ext cx="2932500" cy="516000"/>
          </a:xfrm>
          <a:prstGeom prst="rect">
            <a:avLst/>
          </a:prstGeom>
          <a:noFill/>
          <a:ln>
            <a:noFill/>
          </a:ln>
        </p:spPr>
        <p:txBody>
          <a:bodyPr spcFirstLastPara="1" wrap="square" lIns="90000" tIns="45000" rIns="90000" bIns="450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Explica las tablas en tu</a:t>
            </a:r>
            <a:endParaRPr sz="1400" b="0" i="0" u="none" strike="noStrike" cap="none">
              <a:solidFill>
                <a:schemeClr val="accent2"/>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propias palabras...</a:t>
            </a:r>
            <a:endParaRPr sz="1400" b="0" i="0" u="none" strike="noStrike" cap="none">
              <a:solidFill>
                <a:schemeClr val="accent2"/>
              </a:solidFill>
              <a:latin typeface="Arial"/>
              <a:ea typeface="Arial"/>
              <a:cs typeface="Arial"/>
              <a:sym typeface="Arial"/>
            </a:endParaRPr>
          </a:p>
        </p:txBody>
      </p:sp>
      <p:sp>
        <p:nvSpPr>
          <p:cNvPr id="453" name="Google Shape;453;p8"/>
          <p:cNvSpPr/>
          <p:nvPr/>
        </p:nvSpPr>
        <p:spPr>
          <a:xfrm>
            <a:off x="3916671" y="6019800"/>
            <a:ext cx="763560" cy="424818"/>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sp>
        <p:nvSpPr>
          <p:cNvPr id="454" name="Google Shape;454;p8"/>
          <p:cNvSpPr/>
          <p:nvPr/>
        </p:nvSpPr>
        <p:spPr>
          <a:xfrm>
            <a:off x="8229600" y="124200"/>
            <a:ext cx="2114640" cy="515880"/>
          </a:xfrm>
          <a:prstGeom prst="rect">
            <a:avLst/>
          </a:prstGeom>
          <a:noFill/>
          <a:ln>
            <a:noFill/>
          </a:ln>
        </p:spPr>
        <p:txBody>
          <a:bodyPr spcFirstLastPara="1" wrap="square" lIns="90000" tIns="45000" rIns="90000" bIns="450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Completa esta diapositiva</a:t>
            </a:r>
            <a:endParaRPr sz="1400" b="0" i="0" u="none" strike="noStrike" cap="none">
              <a:solidFill>
                <a:schemeClr val="accent2"/>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Para el tercer entregable</a:t>
            </a:r>
            <a:endParaRPr sz="1400" b="0" i="0" u="none" strike="noStrike" cap="none">
              <a:solidFill>
                <a:schemeClr val="accent2"/>
              </a:solidFill>
              <a:latin typeface="Arial"/>
              <a:ea typeface="Arial"/>
              <a:cs typeface="Arial"/>
              <a:sym typeface="Arial"/>
            </a:endParaRPr>
          </a:p>
        </p:txBody>
      </p:sp>
      <p:pic>
        <p:nvPicPr>
          <p:cNvPr id="455" name="Google Shape;455;p8"/>
          <p:cNvPicPr preferRelativeResize="0"/>
          <p:nvPr/>
        </p:nvPicPr>
        <p:blipFill rotWithShape="1">
          <a:blip r:embed="rId4">
            <a:alphaModFix/>
          </a:blip>
          <a:srcRect/>
          <a:stretch/>
        </p:blipFill>
        <p:spPr>
          <a:xfrm>
            <a:off x="6741900" y="1946350"/>
            <a:ext cx="4726200" cy="3145875"/>
          </a:xfrm>
          <a:prstGeom prst="rect">
            <a:avLst/>
          </a:prstGeom>
          <a:noFill/>
          <a:ln>
            <a:noFill/>
          </a:ln>
        </p:spPr>
      </p:pic>
      <p:sp>
        <p:nvSpPr>
          <p:cNvPr id="456" name="Google Shape;456;p8"/>
          <p:cNvSpPr/>
          <p:nvPr/>
        </p:nvSpPr>
        <p:spPr>
          <a:xfrm>
            <a:off x="7685653" y="4729675"/>
            <a:ext cx="298296" cy="640332"/>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sp>
        <p:nvSpPr>
          <p:cNvPr id="457" name="Google Shape;457;p8"/>
          <p:cNvSpPr/>
          <p:nvPr/>
        </p:nvSpPr>
        <p:spPr>
          <a:xfrm>
            <a:off x="548240" y="959495"/>
            <a:ext cx="2114700" cy="516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NO use el color rojo en las diapositivas</a:t>
            </a:r>
            <a:endParaRPr sz="1400" b="0" i="0" u="none" strike="noStrike" cap="none">
              <a:solidFill>
                <a:schemeClr val="accent2"/>
              </a:solidFill>
              <a:latin typeface="Arial"/>
              <a:ea typeface="Arial"/>
              <a:cs typeface="Arial"/>
              <a:sym typeface="Arial"/>
            </a:endParaRPr>
          </a:p>
        </p:txBody>
      </p:sp>
      <p:sp>
        <p:nvSpPr>
          <p:cNvPr id="458" name="Google Shape;458;p8"/>
          <p:cNvSpPr/>
          <p:nvPr/>
        </p:nvSpPr>
        <p:spPr>
          <a:xfrm rot="10800000" flipH="1">
            <a:off x="4397725" y="1095250"/>
            <a:ext cx="768258" cy="640332"/>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62"/>
        <p:cNvGrpSpPr/>
        <p:nvPr/>
      </p:nvGrpSpPr>
      <p:grpSpPr>
        <a:xfrm>
          <a:off x="0" y="0"/>
          <a:ext cx="0" cy="0"/>
          <a:chOff x="0" y="0"/>
          <a:chExt cx="0" cy="0"/>
        </a:xfrm>
      </p:grpSpPr>
      <p:pic>
        <p:nvPicPr>
          <p:cNvPr id="463" name="Google Shape;463;p10"/>
          <p:cNvPicPr preferRelativeResize="0"/>
          <p:nvPr/>
        </p:nvPicPr>
        <p:blipFill rotWithShape="1">
          <a:blip r:embed="rId3">
            <a:alphaModFix/>
          </a:blip>
          <a:srcRect/>
          <a:stretch/>
        </p:blipFill>
        <p:spPr>
          <a:xfrm>
            <a:off x="-2880" y="0"/>
            <a:ext cx="12196080" cy="6855840"/>
          </a:xfrm>
          <a:prstGeom prst="rect">
            <a:avLst/>
          </a:prstGeom>
          <a:noFill/>
          <a:ln>
            <a:noFill/>
          </a:ln>
        </p:spPr>
      </p:pic>
      <p:sp>
        <p:nvSpPr>
          <p:cNvPr id="464" name="Google Shape;464;p10"/>
          <p:cNvSpPr/>
          <p:nvPr/>
        </p:nvSpPr>
        <p:spPr>
          <a:xfrm>
            <a:off x="265320" y="376920"/>
            <a:ext cx="5402160" cy="424800"/>
          </a:xfrm>
          <a:prstGeom prst="rect">
            <a:avLst/>
          </a:prstGeom>
          <a:noFill/>
          <a:ln>
            <a:noFill/>
          </a:ln>
        </p:spPr>
        <p:txBody>
          <a:bodyPr spcFirstLastPara="1" wrap="square" lIns="90000" tIns="45000" rIns="90000" bIns="450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a:solidFill>
                  <a:srgbClr val="FFFFFF"/>
                </a:solidFill>
                <a:latin typeface="Arial"/>
                <a:ea typeface="Arial"/>
                <a:cs typeface="Arial"/>
                <a:sym typeface="Arial"/>
              </a:rPr>
              <a:t>Informe aceptado en arXiv</a:t>
            </a:r>
            <a:endParaRPr sz="2200" b="0" i="0" u="none" strike="noStrike" cap="none">
              <a:solidFill>
                <a:srgbClr val="000000"/>
              </a:solidFill>
              <a:latin typeface="Arial"/>
              <a:ea typeface="Arial"/>
              <a:cs typeface="Arial"/>
              <a:sym typeface="Arial"/>
            </a:endParaRPr>
          </a:p>
        </p:txBody>
      </p:sp>
      <p:sp>
        <p:nvSpPr>
          <p:cNvPr id="465" name="Google Shape;465;p10"/>
          <p:cNvSpPr/>
          <p:nvPr/>
        </p:nvSpPr>
        <p:spPr>
          <a:xfrm rot="10800000" flipH="1">
            <a:off x="4321521" y="468155"/>
            <a:ext cx="945756" cy="83916"/>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sp>
        <p:nvSpPr>
          <p:cNvPr id="466" name="Google Shape;466;p10"/>
          <p:cNvSpPr/>
          <p:nvPr/>
        </p:nvSpPr>
        <p:spPr>
          <a:xfrm>
            <a:off x="4819320" y="336600"/>
            <a:ext cx="2402700" cy="302700"/>
          </a:xfrm>
          <a:prstGeom prst="rect">
            <a:avLst/>
          </a:prstGeom>
          <a:noFill/>
          <a:ln>
            <a:noFill/>
          </a:ln>
        </p:spPr>
        <p:txBody>
          <a:bodyPr spcFirstLastPara="1" wrap="square" lIns="90000" tIns="45000" rIns="90000" bIns="450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Conserva este título</a:t>
            </a:r>
            <a:endParaRPr sz="1400" b="0" i="0" u="none" strike="noStrike" cap="none">
              <a:solidFill>
                <a:schemeClr val="accent2"/>
              </a:solidFill>
              <a:latin typeface="Arial"/>
              <a:ea typeface="Arial"/>
              <a:cs typeface="Arial"/>
              <a:sym typeface="Arial"/>
            </a:endParaRPr>
          </a:p>
        </p:txBody>
      </p:sp>
      <p:sp>
        <p:nvSpPr>
          <p:cNvPr id="467" name="Google Shape;467;p10"/>
          <p:cNvSpPr/>
          <p:nvPr/>
        </p:nvSpPr>
        <p:spPr>
          <a:xfrm>
            <a:off x="2623800" y="2393280"/>
            <a:ext cx="3425400" cy="516000"/>
          </a:xfrm>
          <a:prstGeom prst="rect">
            <a:avLst/>
          </a:prstGeom>
          <a:noFill/>
          <a:ln>
            <a:noFill/>
          </a:ln>
        </p:spPr>
        <p:txBody>
          <a:bodyPr spcFirstLastPara="1" wrap="square" lIns="90000" tIns="45000" rIns="90000" bIns="450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Incluya la cita del informe</a:t>
            </a:r>
            <a:br>
              <a:rPr lang="en-US" sz="1800" b="0" i="0" u="none" strike="noStrike" cap="none">
                <a:solidFill>
                  <a:schemeClr val="accent2"/>
                </a:solidFill>
                <a:latin typeface="Arial"/>
                <a:ea typeface="Arial"/>
                <a:cs typeface="Arial"/>
                <a:sym typeface="Arial"/>
              </a:rPr>
            </a:br>
            <a:r>
              <a:rPr lang="en-US" sz="1400" b="0" i="1" u="none" strike="noStrike" cap="none">
                <a:solidFill>
                  <a:schemeClr val="accent2"/>
                </a:solidFill>
                <a:latin typeface="Arial"/>
                <a:ea typeface="Arial"/>
                <a:cs typeface="Arial"/>
                <a:sym typeface="Arial"/>
              </a:rPr>
              <a:t>en arXiv y link. Alternativamente, use OSF</a:t>
            </a:r>
            <a:endParaRPr sz="1400" b="0" i="0" u="none" strike="noStrike" cap="none">
              <a:solidFill>
                <a:schemeClr val="accent2"/>
              </a:solidFill>
              <a:latin typeface="Arial"/>
              <a:ea typeface="Arial"/>
              <a:cs typeface="Arial"/>
              <a:sym typeface="Arial"/>
            </a:endParaRPr>
          </a:p>
        </p:txBody>
      </p:sp>
      <p:sp>
        <p:nvSpPr>
          <p:cNvPr id="468" name="Google Shape;468;p10"/>
          <p:cNvSpPr/>
          <p:nvPr/>
        </p:nvSpPr>
        <p:spPr>
          <a:xfrm rot="10800000" flipH="1">
            <a:off x="2011673" y="2541343"/>
            <a:ext cx="618840" cy="489510"/>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sp>
        <p:nvSpPr>
          <p:cNvPr id="469" name="Google Shape;469;p10"/>
          <p:cNvSpPr/>
          <p:nvPr/>
        </p:nvSpPr>
        <p:spPr>
          <a:xfrm>
            <a:off x="418325" y="3107875"/>
            <a:ext cx="6427500" cy="912600"/>
          </a:xfrm>
          <a:prstGeom prst="rect">
            <a:avLst/>
          </a:prstGeom>
          <a:noFill/>
          <a:ln>
            <a:noFill/>
          </a:ln>
        </p:spPr>
        <p:txBody>
          <a:bodyPr spcFirstLastPara="1" wrap="square" lIns="90000" tIns="45000" rIns="90000" bIns="450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1E33"/>
                </a:solidFill>
                <a:latin typeface="Arial"/>
                <a:ea typeface="Arial"/>
                <a:cs typeface="Arial"/>
                <a:sym typeface="Arial"/>
              </a:rPr>
              <a:t>C. Patiño-Forero, M. Agudelo-Toro y M. Toro. </a:t>
            </a:r>
            <a:r>
              <a:rPr lang="en-US" sz="1800">
                <a:solidFill>
                  <a:srgbClr val="001E33"/>
                </a:solidFill>
              </a:rPr>
              <a:t>Planning system for deliveries in Medellín</a:t>
            </a:r>
            <a:r>
              <a:rPr lang="en-US" sz="1800" b="0" i="0" u="none" strike="noStrike" cap="none">
                <a:solidFill>
                  <a:srgbClr val="001E33"/>
                </a:solidFill>
                <a:latin typeface="Arial"/>
                <a:ea typeface="Arial"/>
                <a:cs typeface="Arial"/>
                <a:sym typeface="Arial"/>
              </a:rPr>
              <a:t>. ArXiv e-prints, noviembre de 2016. Disponible en: </a:t>
            </a:r>
            <a:r>
              <a:rPr lang="en-US" sz="1800" b="0" i="0" u="sng" strike="noStrike" cap="none">
                <a:solidFill>
                  <a:srgbClr val="001E33"/>
                </a:solidFill>
                <a:latin typeface="Arial"/>
                <a:ea typeface="Arial"/>
                <a:cs typeface="Arial"/>
                <a:sym typeface="Arial"/>
                <a:hlinkClick r:id="rId4">
                  <a:extLst>
                    <a:ext uri="{A12FA001-AC4F-418D-AE19-62706E023703}">
                      <ahyp:hlinkClr xmlns:ahyp="http://schemas.microsoft.com/office/drawing/2018/hyperlinkcolor" val="tx"/>
                    </a:ext>
                  </a:extLst>
                </a:hlinkClick>
              </a:rPr>
              <a:t>https://arxiv.org/abs/1611.04156</a:t>
            </a:r>
            <a:endParaRPr sz="1800" b="0" i="0" u="none" strike="noStrike" cap="none">
              <a:solidFill>
                <a:srgbClr val="001E33"/>
              </a:solidFill>
              <a:latin typeface="Arial"/>
              <a:ea typeface="Arial"/>
              <a:cs typeface="Arial"/>
              <a:sym typeface="Arial"/>
            </a:endParaRPr>
          </a:p>
        </p:txBody>
      </p:sp>
      <p:grpSp>
        <p:nvGrpSpPr>
          <p:cNvPr id="470" name="Google Shape;470;p10"/>
          <p:cNvGrpSpPr/>
          <p:nvPr/>
        </p:nvGrpSpPr>
        <p:grpSpPr>
          <a:xfrm>
            <a:off x="7021800" y="894960"/>
            <a:ext cx="4570560" cy="4965480"/>
            <a:chOff x="7021800" y="894960"/>
            <a:chExt cx="4570560" cy="4965480"/>
          </a:xfrm>
        </p:grpSpPr>
        <p:pic>
          <p:nvPicPr>
            <p:cNvPr id="471" name="Google Shape;471;p10"/>
            <p:cNvPicPr preferRelativeResize="0"/>
            <p:nvPr/>
          </p:nvPicPr>
          <p:blipFill rotWithShape="1">
            <a:blip r:embed="rId5">
              <a:alphaModFix/>
            </a:blip>
            <a:srcRect l="2991" t="4621" r="11001" b="22951"/>
            <a:stretch/>
          </p:blipFill>
          <p:spPr>
            <a:xfrm>
              <a:off x="7021800" y="894960"/>
              <a:ext cx="4553640" cy="4965480"/>
            </a:xfrm>
            <a:prstGeom prst="rect">
              <a:avLst/>
            </a:prstGeom>
            <a:noFill/>
            <a:ln>
              <a:noFill/>
            </a:ln>
          </p:spPr>
        </p:pic>
        <p:sp>
          <p:nvSpPr>
            <p:cNvPr id="472" name="Google Shape;472;p10"/>
            <p:cNvSpPr/>
            <p:nvPr/>
          </p:nvSpPr>
          <p:spPr>
            <a:xfrm>
              <a:off x="10022400" y="1443600"/>
              <a:ext cx="1569960" cy="456120"/>
            </a:xfrm>
            <a:prstGeom prst="rect">
              <a:avLst/>
            </a:prstGeom>
            <a:solidFill>
              <a:srgbClr val="B31B1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3" name="Google Shape;473;p10"/>
            <p:cNvSpPr/>
            <p:nvPr/>
          </p:nvSpPr>
          <p:spPr>
            <a:xfrm>
              <a:off x="10022400" y="950400"/>
              <a:ext cx="1569960" cy="400680"/>
            </a:xfrm>
            <a:prstGeom prst="rect">
              <a:avLst/>
            </a:prstGeom>
            <a:solidFill>
              <a:srgbClr val="22222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74" name="Google Shape;474;p10"/>
          <p:cNvSpPr/>
          <p:nvPr/>
        </p:nvSpPr>
        <p:spPr>
          <a:xfrm flipH="1">
            <a:off x="6491136" y="4195057"/>
            <a:ext cx="530658" cy="833058"/>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sp>
        <p:nvSpPr>
          <p:cNvPr id="475" name="Google Shape;475;p10"/>
          <p:cNvSpPr/>
          <p:nvPr/>
        </p:nvSpPr>
        <p:spPr>
          <a:xfrm>
            <a:off x="4747320" y="5061960"/>
            <a:ext cx="2932560" cy="515880"/>
          </a:xfrm>
          <a:prstGeom prst="rect">
            <a:avLst/>
          </a:prstGeom>
          <a:noFill/>
          <a:ln>
            <a:noFill/>
          </a:ln>
        </p:spPr>
        <p:txBody>
          <a:bodyPr spcFirstLastPara="1" wrap="square" lIns="90000" tIns="45000" rIns="90000" bIns="450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i="1">
                <a:solidFill>
                  <a:schemeClr val="accent2"/>
                </a:solidFill>
              </a:rPr>
              <a:t>Incluya</a:t>
            </a:r>
            <a:r>
              <a:rPr lang="en-US" sz="1400" b="0" i="1" u="none" strike="noStrike" cap="none">
                <a:solidFill>
                  <a:schemeClr val="accent2"/>
                </a:solidFill>
                <a:latin typeface="Arial"/>
                <a:ea typeface="Arial"/>
                <a:cs typeface="Arial"/>
                <a:sym typeface="Arial"/>
              </a:rPr>
              <a:t> un</a:t>
            </a:r>
            <a:r>
              <a:rPr lang="en-US" i="1">
                <a:solidFill>
                  <a:schemeClr val="accent2"/>
                </a:solidFill>
              </a:rPr>
              <a:t>a</a:t>
            </a:r>
            <a:br>
              <a:rPr lang="en-US" sz="1800" b="0" i="0" u="none" strike="noStrike" cap="none">
                <a:solidFill>
                  <a:schemeClr val="accent2"/>
                </a:solidFill>
                <a:latin typeface="Arial"/>
                <a:ea typeface="Arial"/>
                <a:cs typeface="Arial"/>
                <a:sym typeface="Arial"/>
              </a:rPr>
            </a:br>
            <a:r>
              <a:rPr lang="en-US" sz="1400" b="0" i="1" u="none" strike="noStrike" cap="none">
                <a:solidFill>
                  <a:schemeClr val="accent2"/>
                </a:solidFill>
                <a:latin typeface="Arial"/>
                <a:ea typeface="Arial"/>
                <a:cs typeface="Arial"/>
                <a:sym typeface="Arial"/>
              </a:rPr>
              <a:t>captura de pantalla</a:t>
            </a:r>
            <a:endParaRPr sz="1400" b="0" i="0" u="none" strike="noStrike" cap="none">
              <a:solidFill>
                <a:schemeClr val="accent2"/>
              </a:solidFill>
              <a:latin typeface="Arial"/>
              <a:ea typeface="Arial"/>
              <a:cs typeface="Arial"/>
              <a:sym typeface="Arial"/>
            </a:endParaRPr>
          </a:p>
        </p:txBody>
      </p:sp>
      <p:sp>
        <p:nvSpPr>
          <p:cNvPr id="476" name="Google Shape;476;p10"/>
          <p:cNvSpPr/>
          <p:nvPr/>
        </p:nvSpPr>
        <p:spPr>
          <a:xfrm>
            <a:off x="8229600" y="124200"/>
            <a:ext cx="2114640" cy="515880"/>
          </a:xfrm>
          <a:prstGeom prst="rect">
            <a:avLst/>
          </a:prstGeom>
          <a:noFill/>
          <a:ln>
            <a:noFill/>
          </a:ln>
        </p:spPr>
        <p:txBody>
          <a:bodyPr spcFirstLastPara="1" wrap="square" lIns="90000" tIns="45000" rIns="90000" bIns="450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Completa esta diapositiva</a:t>
            </a:r>
            <a:endParaRPr sz="1400" b="0" i="0" u="none" strike="noStrike" cap="none">
              <a:solidFill>
                <a:schemeClr val="accent2"/>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Para el tercer entregable</a:t>
            </a:r>
            <a:endParaRPr sz="1400" b="0" i="0" u="none" strike="noStrike" cap="none">
              <a:solidFill>
                <a:schemeClr val="accent2"/>
              </a:solidFill>
              <a:latin typeface="Arial"/>
              <a:ea typeface="Arial"/>
              <a:cs typeface="Arial"/>
              <a:sym typeface="Arial"/>
            </a:endParaRPr>
          </a:p>
        </p:txBody>
      </p:sp>
      <p:sp>
        <p:nvSpPr>
          <p:cNvPr id="477" name="Google Shape;477;p10"/>
          <p:cNvSpPr/>
          <p:nvPr/>
        </p:nvSpPr>
        <p:spPr>
          <a:xfrm>
            <a:off x="548240" y="959495"/>
            <a:ext cx="2114700" cy="516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NO use el color rojo en las diapositivas</a:t>
            </a:r>
            <a:endParaRPr sz="1400" b="0" i="0" u="none" strike="noStrike" cap="none">
              <a:solidFill>
                <a:schemeClr val="accent2"/>
              </a:solidFill>
              <a:latin typeface="Arial"/>
              <a:ea typeface="Arial"/>
              <a:cs typeface="Arial"/>
              <a:sym typeface="Arial"/>
            </a:endParaRPr>
          </a:p>
        </p:txBody>
      </p:sp>
      <p:sp>
        <p:nvSpPr>
          <p:cNvPr id="478" name="Google Shape;478;p10"/>
          <p:cNvSpPr/>
          <p:nvPr/>
        </p:nvSpPr>
        <p:spPr>
          <a:xfrm flipH="1">
            <a:off x="7253136" y="5414257"/>
            <a:ext cx="530658" cy="833058"/>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sp>
        <p:nvSpPr>
          <p:cNvPr id="479" name="Google Shape;479;p10"/>
          <p:cNvSpPr/>
          <p:nvPr/>
        </p:nvSpPr>
        <p:spPr>
          <a:xfrm>
            <a:off x="5509320" y="6281160"/>
            <a:ext cx="2932500" cy="516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Incluya al profesor y al </a:t>
            </a:r>
            <a:r>
              <a:rPr lang="en-US" i="1">
                <a:solidFill>
                  <a:schemeClr val="accent2"/>
                </a:solidFill>
              </a:rPr>
              <a:t>monitor</a:t>
            </a:r>
            <a:r>
              <a:rPr lang="en-US" sz="1400" b="0" i="1" u="none" strike="noStrike" cap="none">
                <a:solidFill>
                  <a:schemeClr val="accent2"/>
                </a:solidFill>
                <a:latin typeface="Arial"/>
                <a:ea typeface="Arial"/>
                <a:cs typeface="Arial"/>
                <a:sym typeface="Arial"/>
              </a:rPr>
              <a:t>, por favor.</a:t>
            </a:r>
            <a:endParaRPr sz="1400" b="0" i="0" u="none" strike="noStrike" cap="none">
              <a:solidFill>
                <a:schemeClr val="accent2"/>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83"/>
        <p:cNvGrpSpPr/>
        <p:nvPr/>
      </p:nvGrpSpPr>
      <p:grpSpPr>
        <a:xfrm>
          <a:off x="0" y="0"/>
          <a:ext cx="0" cy="0"/>
          <a:chOff x="0" y="0"/>
          <a:chExt cx="0" cy="0"/>
        </a:xfrm>
      </p:grpSpPr>
      <p:pic>
        <p:nvPicPr>
          <p:cNvPr id="484" name="Google Shape;484;gadd317ae2b_0_117" descr="Cómo sería un mundo sin ganadería industrial? | Igualdad Animal México"/>
          <p:cNvPicPr preferRelativeResize="0"/>
          <p:nvPr/>
        </p:nvPicPr>
        <p:blipFill rotWithShape="1">
          <a:blip r:embed="rId3">
            <a:alphaModFix/>
          </a:blip>
          <a:srcRect l="39094" r="1571"/>
          <a:stretch/>
        </p:blipFill>
        <p:spPr>
          <a:xfrm>
            <a:off x="-51118" y="-8709"/>
            <a:ext cx="12254544" cy="6881854"/>
          </a:xfrm>
          <a:prstGeom prst="rect">
            <a:avLst/>
          </a:prstGeom>
          <a:noFill/>
          <a:ln>
            <a:noFill/>
          </a:ln>
        </p:spPr>
      </p:pic>
      <p:sp>
        <p:nvSpPr>
          <p:cNvPr id="485" name="Google Shape;485;gadd317ae2b_0_117"/>
          <p:cNvSpPr/>
          <p:nvPr/>
        </p:nvSpPr>
        <p:spPr>
          <a:xfrm>
            <a:off x="-53831" y="-8709"/>
            <a:ext cx="12254399" cy="6866700"/>
          </a:xfrm>
          <a:prstGeom prst="rect">
            <a:avLst/>
          </a:prstGeom>
          <a:gradFill>
            <a:gsLst>
              <a:gs pos="0">
                <a:srgbClr val="FFFFFF">
                  <a:alpha val="0"/>
                </a:srgbClr>
              </a:gs>
              <a:gs pos="35000">
                <a:schemeClr val="lt1"/>
              </a:gs>
              <a:gs pos="100000">
                <a:schemeClr val="lt1"/>
              </a:gs>
            </a:gsLst>
            <a:lin ang="0" scaled="0"/>
          </a:grad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6000"/>
              <a:buFont typeface="Arial"/>
              <a:buNone/>
            </a:pPr>
            <a:r>
              <a:rPr lang="en-US" sz="6000" b="0" i="0" u="none" strike="noStrike" cap="none">
                <a:solidFill>
                  <a:srgbClr val="001E33"/>
                </a:solidFill>
                <a:latin typeface="Arial"/>
                <a:ea typeface="Arial"/>
                <a:cs typeface="Arial"/>
                <a:sym typeface="Arial"/>
              </a:rPr>
              <a:t>GRACIAS!</a:t>
            </a:r>
            <a:r>
              <a:rPr lang="en-US" sz="6000" b="0" i="0" u="none" strike="noStrike" cap="none">
                <a:solidFill>
                  <a:schemeClr val="lt1"/>
                </a:solidFill>
                <a:latin typeface="Arial"/>
                <a:ea typeface="Arial"/>
                <a:cs typeface="Arial"/>
                <a:sym typeface="Arial"/>
              </a:rPr>
              <a:t>.</a:t>
            </a:r>
            <a:endParaRPr sz="6000" b="0" i="0" u="none" strike="noStrike" cap="none">
              <a:solidFill>
                <a:schemeClr val="lt1"/>
              </a:solidFill>
              <a:latin typeface="Arial"/>
              <a:ea typeface="Arial"/>
              <a:cs typeface="Arial"/>
              <a:sym typeface="Arial"/>
            </a:endParaRPr>
          </a:p>
        </p:txBody>
      </p:sp>
      <p:sp>
        <p:nvSpPr>
          <p:cNvPr id="486" name="Google Shape;486;gadd317ae2b_0_117"/>
          <p:cNvSpPr txBox="1"/>
          <p:nvPr/>
        </p:nvSpPr>
        <p:spPr>
          <a:xfrm>
            <a:off x="5046225" y="4020625"/>
            <a:ext cx="6945600" cy="12618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2000"/>
              <a:buFont typeface="Arial"/>
              <a:buNone/>
            </a:pPr>
            <a:r>
              <a:rPr lang="en-US" sz="2000" b="1" i="0" u="none" strike="noStrike" cap="none">
                <a:solidFill>
                  <a:srgbClr val="001E33"/>
                </a:solidFill>
                <a:latin typeface="Arial"/>
                <a:ea typeface="Arial"/>
                <a:cs typeface="Arial"/>
                <a:sym typeface="Arial"/>
              </a:rPr>
              <a:t>Apoyado por </a:t>
            </a:r>
            <a:endParaRPr sz="1400" b="0" i="0" u="none" strike="noStrike" cap="none">
              <a:solidFill>
                <a:srgbClr val="000000"/>
              </a:solidFill>
              <a:latin typeface="Arial"/>
              <a:ea typeface="Arial"/>
              <a:cs typeface="Arial"/>
              <a:sym typeface="Arial"/>
            </a:endParaRPr>
          </a:p>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rgbClr val="001E33"/>
                </a:solidFill>
                <a:latin typeface="Arial"/>
                <a:ea typeface="Arial"/>
                <a:cs typeface="Arial"/>
                <a:sym typeface="Arial"/>
              </a:rPr>
              <a:t>Los dos primeros autores son apoyados por una beca Sapiencia financiada por el municipio de Medellín. Todos los autores quieren agradecer a la Vicerrectoría de Descubrimiento y Creación, de la Universidad EAFIT, por su apoyo en esta investigación.</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p:txBody>
      </p:sp>
      <p:sp>
        <p:nvSpPr>
          <p:cNvPr id="487" name="Google Shape;487;gadd317ae2b_0_117"/>
          <p:cNvSpPr/>
          <p:nvPr/>
        </p:nvSpPr>
        <p:spPr>
          <a:xfrm>
            <a:off x="3546885" y="2762675"/>
            <a:ext cx="3425400" cy="729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Por favor, no olvide los reconocimientos a su beca (si tiene una)</a:t>
            </a:r>
            <a:endParaRPr sz="1400" b="0" i="0" u="none" strike="noStrike" cap="none">
              <a:solidFill>
                <a:schemeClr val="accent2"/>
              </a:solidFill>
              <a:latin typeface="Arial"/>
              <a:ea typeface="Arial"/>
              <a:cs typeface="Arial"/>
              <a:sym typeface="Arial"/>
            </a:endParaRPr>
          </a:p>
        </p:txBody>
      </p:sp>
      <p:sp>
        <p:nvSpPr>
          <p:cNvPr id="488" name="Google Shape;488;gadd317ae2b_0_117"/>
          <p:cNvSpPr/>
          <p:nvPr/>
        </p:nvSpPr>
        <p:spPr>
          <a:xfrm rot="10800000">
            <a:off x="6002780" y="3403875"/>
            <a:ext cx="324270" cy="843048"/>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sp>
        <p:nvSpPr>
          <p:cNvPr id="489" name="Google Shape;489;gadd317ae2b_0_117"/>
          <p:cNvSpPr/>
          <p:nvPr/>
        </p:nvSpPr>
        <p:spPr>
          <a:xfrm>
            <a:off x="5249940" y="1024345"/>
            <a:ext cx="2114700" cy="516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NO use el color rojo en las diapositivas</a:t>
            </a:r>
            <a:endParaRPr sz="1400" b="0" i="0" u="none" strike="noStrike" cap="none">
              <a:solidFill>
                <a:schemeClr val="accent2"/>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200" name="Google Shape;200;p2"/>
          <p:cNvSpPr/>
          <p:nvPr/>
        </p:nvSpPr>
        <p:spPr>
          <a:xfrm>
            <a:off x="265328" y="376925"/>
            <a:ext cx="4375800" cy="424800"/>
          </a:xfrm>
          <a:prstGeom prst="rect">
            <a:avLst/>
          </a:prstGeom>
          <a:noFill/>
          <a:ln>
            <a:noFill/>
          </a:ln>
        </p:spPr>
        <p:txBody>
          <a:bodyPr spcFirstLastPara="1" wrap="square" lIns="90000" tIns="45000" rIns="90000" bIns="450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a:solidFill>
                  <a:srgbClr val="FFFFFF"/>
                </a:solidFill>
                <a:latin typeface="Arial"/>
                <a:ea typeface="Arial"/>
                <a:cs typeface="Arial"/>
                <a:sym typeface="Arial"/>
              </a:rPr>
              <a:t>Presentación del equipo</a:t>
            </a:r>
            <a:endParaRPr sz="2200" b="0" i="0" u="none" strike="noStrike" cap="none">
              <a:solidFill>
                <a:srgbClr val="000000"/>
              </a:solidFill>
              <a:latin typeface="Arial"/>
              <a:ea typeface="Arial"/>
              <a:cs typeface="Arial"/>
              <a:sym typeface="Arial"/>
            </a:endParaRPr>
          </a:p>
        </p:txBody>
      </p:sp>
      <p:grpSp>
        <p:nvGrpSpPr>
          <p:cNvPr id="203" name="Google Shape;203;p2"/>
          <p:cNvGrpSpPr/>
          <p:nvPr/>
        </p:nvGrpSpPr>
        <p:grpSpPr>
          <a:xfrm>
            <a:off x="9052560" y="1645920"/>
            <a:ext cx="2833920" cy="2742480"/>
            <a:chOff x="9052560" y="1645920"/>
            <a:chExt cx="2833920" cy="2742480"/>
          </a:xfrm>
        </p:grpSpPr>
        <p:pic>
          <p:nvPicPr>
            <p:cNvPr id="204" name="Google Shape;204;p2"/>
            <p:cNvPicPr preferRelativeResize="0"/>
            <p:nvPr/>
          </p:nvPicPr>
          <p:blipFill rotWithShape="1">
            <a:blip r:embed="rId3">
              <a:alphaModFix/>
            </a:blip>
            <a:srcRect/>
            <a:stretch/>
          </p:blipFill>
          <p:spPr>
            <a:xfrm>
              <a:off x="9219240" y="1757160"/>
              <a:ext cx="2507760" cy="2486880"/>
            </a:xfrm>
            <a:prstGeom prst="rect">
              <a:avLst/>
            </a:prstGeom>
            <a:noFill/>
            <a:ln>
              <a:noFill/>
            </a:ln>
          </p:spPr>
        </p:pic>
        <p:sp>
          <p:nvSpPr>
            <p:cNvPr id="205" name="Google Shape;205;p2"/>
            <p:cNvSpPr/>
            <p:nvPr/>
          </p:nvSpPr>
          <p:spPr>
            <a:xfrm>
              <a:off x="9052560" y="1645920"/>
              <a:ext cx="2833920" cy="2742480"/>
            </a:xfrm>
            <a:custGeom>
              <a:avLst/>
              <a:gdLst/>
              <a:ahLst/>
              <a:cxnLst/>
              <a:rect l="l" t="t" r="r" b="b"/>
              <a:pathLst>
                <a:path w="7875" h="7621" extrusionOk="0">
                  <a:moveTo>
                    <a:pt x="5464" y="1278"/>
                  </a:moveTo>
                  <a:cubicBezTo>
                    <a:pt x="4998" y="997"/>
                    <a:pt x="4541" y="870"/>
                    <a:pt x="4003" y="870"/>
                  </a:cubicBezTo>
                  <a:cubicBezTo>
                    <a:pt x="3465" y="870"/>
                    <a:pt x="3008" y="997"/>
                    <a:pt x="2542" y="1278"/>
                  </a:cubicBezTo>
                  <a:cubicBezTo>
                    <a:pt x="2076" y="1559"/>
                    <a:pt x="1742" y="1908"/>
                    <a:pt x="1473" y="2394"/>
                  </a:cubicBezTo>
                  <a:cubicBezTo>
                    <a:pt x="1204" y="2880"/>
                    <a:pt x="1082" y="3357"/>
                    <a:pt x="1082" y="3918"/>
                  </a:cubicBezTo>
                  <a:cubicBezTo>
                    <a:pt x="1082" y="4479"/>
                    <a:pt x="1204" y="4956"/>
                    <a:pt x="1473" y="5442"/>
                  </a:cubicBezTo>
                  <a:cubicBezTo>
                    <a:pt x="1742" y="5928"/>
                    <a:pt x="2076" y="6277"/>
                    <a:pt x="2542" y="6558"/>
                  </a:cubicBezTo>
                  <a:cubicBezTo>
                    <a:pt x="3008" y="6839"/>
                    <a:pt x="3465" y="6967"/>
                    <a:pt x="4003" y="6967"/>
                  </a:cubicBezTo>
                  <a:cubicBezTo>
                    <a:pt x="4541" y="6967"/>
                    <a:pt x="4998" y="6839"/>
                    <a:pt x="5464" y="6558"/>
                  </a:cubicBezTo>
                  <a:cubicBezTo>
                    <a:pt x="5930" y="6277"/>
                    <a:pt x="6264" y="5928"/>
                    <a:pt x="6533" y="5442"/>
                  </a:cubicBezTo>
                  <a:cubicBezTo>
                    <a:pt x="6802" y="4956"/>
                    <a:pt x="6925" y="4479"/>
                    <a:pt x="6925" y="3918"/>
                  </a:cubicBezTo>
                  <a:cubicBezTo>
                    <a:pt x="6925" y="3357"/>
                    <a:pt x="6802" y="2880"/>
                    <a:pt x="6533" y="2394"/>
                  </a:cubicBezTo>
                  <a:cubicBezTo>
                    <a:pt x="6264" y="1908"/>
                    <a:pt x="5930" y="1559"/>
                    <a:pt x="5464" y="1278"/>
                  </a:cubicBezTo>
                  <a:moveTo>
                    <a:pt x="0" y="7620"/>
                  </a:moveTo>
                  <a:lnTo>
                    <a:pt x="0" y="0"/>
                  </a:lnTo>
                  <a:lnTo>
                    <a:pt x="7874" y="0"/>
                  </a:lnTo>
                  <a:lnTo>
                    <a:pt x="7874" y="7620"/>
                  </a:lnTo>
                  <a:lnTo>
                    <a:pt x="0" y="7620"/>
                  </a:lnTo>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06" name="Google Shape;206;p2"/>
          <p:cNvSpPr/>
          <p:nvPr/>
        </p:nvSpPr>
        <p:spPr>
          <a:xfrm>
            <a:off x="728640" y="1900800"/>
            <a:ext cx="2102040" cy="2193480"/>
          </a:xfrm>
          <a:prstGeom prst="ellipse">
            <a:avLst/>
          </a:prstGeom>
          <a:solidFill>
            <a:srgbClr val="00AAD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 name="Google Shape;207;p2"/>
          <p:cNvSpPr/>
          <p:nvPr/>
        </p:nvSpPr>
        <p:spPr>
          <a:xfrm>
            <a:off x="3599280" y="1903680"/>
            <a:ext cx="2102040" cy="2193480"/>
          </a:xfrm>
          <a:prstGeom prst="ellipse">
            <a:avLst/>
          </a:prstGeom>
          <a:solidFill>
            <a:srgbClr val="00AAD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8" name="Google Shape;208;p2"/>
          <p:cNvSpPr/>
          <p:nvPr/>
        </p:nvSpPr>
        <p:spPr>
          <a:xfrm>
            <a:off x="9419040" y="4180680"/>
            <a:ext cx="2192760" cy="759960"/>
          </a:xfrm>
          <a:prstGeom prst="rect">
            <a:avLst/>
          </a:prstGeom>
          <a:noFill/>
          <a:ln>
            <a:noFill/>
          </a:ln>
        </p:spPr>
        <p:txBody>
          <a:bodyPr spcFirstLastPara="1" wrap="square" lIns="90000" tIns="45000" rIns="90000" bIns="450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001E33"/>
                </a:solidFill>
                <a:latin typeface="Arial"/>
                <a:ea typeface="Arial"/>
                <a:cs typeface="Arial"/>
                <a:sym typeface="Arial"/>
              </a:rPr>
              <a:t>Mauricio</a:t>
            </a:r>
            <a:endParaRPr sz="22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001E33"/>
                </a:solidFill>
                <a:latin typeface="Arial"/>
                <a:ea typeface="Arial"/>
                <a:cs typeface="Arial"/>
                <a:sym typeface="Arial"/>
              </a:rPr>
              <a:t>Toro</a:t>
            </a:r>
            <a:endParaRPr sz="2200" b="0" i="0" u="none" strike="noStrike" cap="none">
              <a:solidFill>
                <a:srgbClr val="000000"/>
              </a:solidFill>
              <a:latin typeface="Arial"/>
              <a:ea typeface="Arial"/>
              <a:cs typeface="Arial"/>
              <a:sym typeface="Arial"/>
            </a:endParaRPr>
          </a:p>
        </p:txBody>
      </p:sp>
      <p:sp>
        <p:nvSpPr>
          <p:cNvPr id="209" name="Google Shape;209;p2"/>
          <p:cNvSpPr/>
          <p:nvPr/>
        </p:nvSpPr>
        <p:spPr>
          <a:xfrm>
            <a:off x="3325607" y="4180675"/>
            <a:ext cx="2649385" cy="767987"/>
          </a:xfrm>
          <a:prstGeom prst="rect">
            <a:avLst/>
          </a:prstGeom>
          <a:noFill/>
          <a:ln>
            <a:noFill/>
          </a:ln>
        </p:spPr>
        <p:txBody>
          <a:bodyPr spcFirstLastPara="1" wrap="square" lIns="90000" tIns="45000" rIns="90000" bIns="450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dirty="0">
                <a:solidFill>
                  <a:srgbClr val="001E33"/>
                </a:solidFill>
                <a:latin typeface="Arial"/>
                <a:ea typeface="Arial"/>
                <a:cs typeface="Arial"/>
                <a:sym typeface="Arial"/>
              </a:rPr>
              <a:t>Jeronimo Gonzalez</a:t>
            </a:r>
            <a:endParaRPr sz="2200" b="0" i="0" u="none" strike="noStrike" cap="none" dirty="0">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200"/>
              <a:buFont typeface="Arial"/>
              <a:buNone/>
            </a:pPr>
            <a:endParaRPr sz="2200" b="0" i="0" u="none" strike="noStrike" cap="none" dirty="0">
              <a:solidFill>
                <a:srgbClr val="000000"/>
              </a:solidFill>
              <a:latin typeface="Arial"/>
              <a:ea typeface="Arial"/>
              <a:cs typeface="Arial"/>
              <a:sym typeface="Arial"/>
            </a:endParaRPr>
          </a:p>
        </p:txBody>
      </p:sp>
      <p:sp>
        <p:nvSpPr>
          <p:cNvPr id="210" name="Google Shape;210;p2"/>
          <p:cNvSpPr/>
          <p:nvPr/>
        </p:nvSpPr>
        <p:spPr>
          <a:xfrm>
            <a:off x="635040" y="4180680"/>
            <a:ext cx="2192760" cy="429433"/>
          </a:xfrm>
          <a:prstGeom prst="rect">
            <a:avLst/>
          </a:prstGeom>
          <a:noFill/>
          <a:ln>
            <a:noFill/>
          </a:ln>
        </p:spPr>
        <p:txBody>
          <a:bodyPr spcFirstLastPara="1" wrap="square" lIns="90000" tIns="45000" rIns="90000" bIns="450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dirty="0">
                <a:solidFill>
                  <a:srgbClr val="001E33"/>
                </a:solidFill>
              </a:rPr>
              <a:t>Sebastian Diaz</a:t>
            </a:r>
            <a:endParaRPr sz="2200" b="0" i="0" u="none" strike="noStrike" cap="none" dirty="0">
              <a:solidFill>
                <a:srgbClr val="000000"/>
              </a:solidFill>
              <a:latin typeface="Arial"/>
              <a:ea typeface="Arial"/>
              <a:cs typeface="Arial"/>
              <a:sym typeface="Arial"/>
            </a:endParaRPr>
          </a:p>
        </p:txBody>
      </p:sp>
      <p:pic>
        <p:nvPicPr>
          <p:cNvPr id="216" name="Google Shape;216;p2"/>
          <p:cNvPicPr preferRelativeResize="0"/>
          <p:nvPr/>
        </p:nvPicPr>
        <p:blipFill rotWithShape="1">
          <a:blip r:embed="rId4">
            <a:alphaModFix/>
          </a:blip>
          <a:srcRect/>
          <a:stretch/>
        </p:blipFill>
        <p:spPr>
          <a:xfrm>
            <a:off x="182880" y="6089760"/>
            <a:ext cx="621000" cy="621000"/>
          </a:xfrm>
          <a:prstGeom prst="rect">
            <a:avLst/>
          </a:prstGeom>
          <a:noFill/>
          <a:ln>
            <a:noFill/>
          </a:ln>
        </p:spPr>
      </p:pic>
      <p:sp>
        <p:nvSpPr>
          <p:cNvPr id="217" name="Google Shape;217;p2"/>
          <p:cNvSpPr/>
          <p:nvPr/>
        </p:nvSpPr>
        <p:spPr>
          <a:xfrm>
            <a:off x="815039" y="6160680"/>
            <a:ext cx="9257215" cy="429433"/>
          </a:xfrm>
          <a:prstGeom prst="rect">
            <a:avLst/>
          </a:prstGeom>
          <a:noFill/>
          <a:ln>
            <a:noFill/>
          </a:ln>
        </p:spPr>
        <p:txBody>
          <a:bodyPr spcFirstLastPara="1" wrap="square" lIns="90000" tIns="45000" rIns="90000" bIns="450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s-ES" sz="2200" b="1" i="0" u="none" strike="noStrike" cap="none" dirty="0">
                <a:solidFill>
                  <a:srgbClr val="001E33"/>
                </a:solidFill>
                <a:latin typeface="Arial"/>
                <a:ea typeface="Arial"/>
                <a:cs typeface="Arial"/>
                <a:sym typeface="Arial"/>
              </a:rPr>
              <a:t>https://github.com/SebastianDiaz-GIT/Proyecto-Datos-Algoritmos-1</a:t>
            </a:r>
            <a:endParaRPr sz="2200" b="1" i="0" u="none" strike="noStrike" cap="none" dirty="0">
              <a:solidFill>
                <a:srgbClr val="001E33"/>
              </a:solidFill>
              <a:latin typeface="Arial"/>
              <a:ea typeface="Arial"/>
              <a:cs typeface="Arial"/>
              <a:sym typeface="Arial"/>
            </a:endParaRPr>
          </a:p>
        </p:txBody>
      </p:sp>
      <p:grpSp>
        <p:nvGrpSpPr>
          <p:cNvPr id="218" name="Google Shape;218;p2"/>
          <p:cNvGrpSpPr/>
          <p:nvPr/>
        </p:nvGrpSpPr>
        <p:grpSpPr>
          <a:xfrm>
            <a:off x="5895585" y="1674645"/>
            <a:ext cx="3383640" cy="2652120"/>
            <a:chOff x="1028310" y="1074420"/>
            <a:chExt cx="3383640" cy="2652120"/>
          </a:xfrm>
        </p:grpSpPr>
        <p:pic>
          <p:nvPicPr>
            <p:cNvPr id="219" name="Google Shape;219;p2"/>
            <p:cNvPicPr preferRelativeResize="0"/>
            <p:nvPr/>
          </p:nvPicPr>
          <p:blipFill rotWithShape="1">
            <a:blip r:embed="rId5">
              <a:alphaModFix/>
            </a:blip>
            <a:srcRect l="2186" t="17695" r="15575" b="26359"/>
            <a:stretch/>
          </p:blipFill>
          <p:spPr>
            <a:xfrm>
              <a:off x="1294925" y="1200950"/>
              <a:ext cx="2686053" cy="2436497"/>
            </a:xfrm>
            <a:prstGeom prst="rect">
              <a:avLst/>
            </a:prstGeom>
            <a:noFill/>
            <a:ln>
              <a:noFill/>
            </a:ln>
          </p:spPr>
        </p:pic>
        <p:sp>
          <p:nvSpPr>
            <p:cNvPr id="220" name="Google Shape;220;p2"/>
            <p:cNvSpPr/>
            <p:nvPr/>
          </p:nvSpPr>
          <p:spPr>
            <a:xfrm>
              <a:off x="1028310" y="1074420"/>
              <a:ext cx="3383640" cy="2652120"/>
            </a:xfrm>
            <a:custGeom>
              <a:avLst/>
              <a:gdLst/>
              <a:ahLst/>
              <a:cxnLst/>
              <a:rect l="l" t="t" r="r" b="b"/>
              <a:pathLst>
                <a:path w="9399" h="7367" extrusionOk="0">
                  <a:moveTo>
                    <a:pt x="1777" y="3847"/>
                  </a:moveTo>
                  <a:lnTo>
                    <a:pt x="1776" y="3847"/>
                  </a:lnTo>
                  <a:lnTo>
                    <a:pt x="1780" y="4006"/>
                  </a:lnTo>
                  <a:lnTo>
                    <a:pt x="1792" y="4166"/>
                  </a:lnTo>
                  <a:lnTo>
                    <a:pt x="1812" y="4324"/>
                  </a:lnTo>
                  <a:lnTo>
                    <a:pt x="1840" y="4481"/>
                  </a:lnTo>
                  <a:lnTo>
                    <a:pt x="1876" y="4636"/>
                  </a:lnTo>
                  <a:lnTo>
                    <a:pt x="1919" y="4789"/>
                  </a:lnTo>
                  <a:lnTo>
                    <a:pt x="1970" y="4939"/>
                  </a:lnTo>
                  <a:lnTo>
                    <a:pt x="2029" y="5086"/>
                  </a:lnTo>
                  <a:lnTo>
                    <a:pt x="2095" y="5230"/>
                  </a:lnTo>
                  <a:lnTo>
                    <a:pt x="2168" y="5371"/>
                  </a:lnTo>
                  <a:lnTo>
                    <a:pt x="2248" y="5507"/>
                  </a:lnTo>
                  <a:lnTo>
                    <a:pt x="2334" y="5638"/>
                  </a:lnTo>
                  <a:lnTo>
                    <a:pt x="2427" y="5765"/>
                  </a:lnTo>
                  <a:lnTo>
                    <a:pt x="2527" y="5886"/>
                  </a:lnTo>
                  <a:lnTo>
                    <a:pt x="2632" y="6002"/>
                  </a:lnTo>
                  <a:lnTo>
                    <a:pt x="2743" y="6111"/>
                  </a:lnTo>
                  <a:lnTo>
                    <a:pt x="2859" y="6215"/>
                  </a:lnTo>
                  <a:lnTo>
                    <a:pt x="2980" y="6312"/>
                  </a:lnTo>
                  <a:lnTo>
                    <a:pt x="3106" y="6402"/>
                  </a:lnTo>
                  <a:lnTo>
                    <a:pt x="3237" y="6486"/>
                  </a:lnTo>
                  <a:lnTo>
                    <a:pt x="3371" y="6562"/>
                  </a:lnTo>
                  <a:lnTo>
                    <a:pt x="3509" y="6631"/>
                  </a:lnTo>
                  <a:lnTo>
                    <a:pt x="3650" y="6692"/>
                  </a:lnTo>
                  <a:lnTo>
                    <a:pt x="3795" y="6745"/>
                  </a:lnTo>
                  <a:lnTo>
                    <a:pt x="3941" y="6790"/>
                  </a:lnTo>
                  <a:lnTo>
                    <a:pt x="4090" y="6827"/>
                  </a:lnTo>
                  <a:lnTo>
                    <a:pt x="4240" y="6856"/>
                  </a:lnTo>
                  <a:lnTo>
                    <a:pt x="4392" y="6877"/>
                  </a:lnTo>
                  <a:lnTo>
                    <a:pt x="4544" y="6890"/>
                  </a:lnTo>
                  <a:lnTo>
                    <a:pt x="4697" y="6894"/>
                  </a:lnTo>
                  <a:lnTo>
                    <a:pt x="4697" y="6894"/>
                  </a:lnTo>
                  <a:lnTo>
                    <a:pt x="4850" y="6890"/>
                  </a:lnTo>
                  <a:lnTo>
                    <a:pt x="5002" y="6877"/>
                  </a:lnTo>
                  <a:lnTo>
                    <a:pt x="5154" y="6856"/>
                  </a:lnTo>
                  <a:lnTo>
                    <a:pt x="5304" y="6827"/>
                  </a:lnTo>
                  <a:lnTo>
                    <a:pt x="5453" y="6790"/>
                  </a:lnTo>
                  <a:lnTo>
                    <a:pt x="5599" y="6745"/>
                  </a:lnTo>
                  <a:lnTo>
                    <a:pt x="5744" y="6691"/>
                  </a:lnTo>
                  <a:lnTo>
                    <a:pt x="5885" y="6630"/>
                  </a:lnTo>
                  <a:lnTo>
                    <a:pt x="6023" y="6561"/>
                  </a:lnTo>
                  <a:lnTo>
                    <a:pt x="6157" y="6485"/>
                  </a:lnTo>
                  <a:lnTo>
                    <a:pt x="6287" y="6402"/>
                  </a:lnTo>
                  <a:lnTo>
                    <a:pt x="6413" y="6312"/>
                  </a:lnTo>
                  <a:lnTo>
                    <a:pt x="6535" y="6214"/>
                  </a:lnTo>
                  <a:lnTo>
                    <a:pt x="6651" y="6111"/>
                  </a:lnTo>
                  <a:lnTo>
                    <a:pt x="6762" y="6001"/>
                  </a:lnTo>
                  <a:lnTo>
                    <a:pt x="6867" y="5885"/>
                  </a:lnTo>
                  <a:lnTo>
                    <a:pt x="6966" y="5764"/>
                  </a:lnTo>
                  <a:lnTo>
                    <a:pt x="7059" y="5637"/>
                  </a:lnTo>
                  <a:lnTo>
                    <a:pt x="7146" y="5506"/>
                  </a:lnTo>
                  <a:lnTo>
                    <a:pt x="7226" y="5370"/>
                  </a:lnTo>
                  <a:lnTo>
                    <a:pt x="7299" y="5229"/>
                  </a:lnTo>
                  <a:lnTo>
                    <a:pt x="7365" y="5085"/>
                  </a:lnTo>
                  <a:lnTo>
                    <a:pt x="7423" y="4938"/>
                  </a:lnTo>
                  <a:lnTo>
                    <a:pt x="7474" y="4788"/>
                  </a:lnTo>
                  <a:lnTo>
                    <a:pt x="7518" y="4635"/>
                  </a:lnTo>
                  <a:lnTo>
                    <a:pt x="7553" y="4480"/>
                  </a:lnTo>
                  <a:lnTo>
                    <a:pt x="7581" y="4323"/>
                  </a:lnTo>
                  <a:lnTo>
                    <a:pt x="7601" y="4165"/>
                  </a:lnTo>
                  <a:lnTo>
                    <a:pt x="7613" y="4005"/>
                  </a:lnTo>
                  <a:lnTo>
                    <a:pt x="7617" y="3846"/>
                  </a:lnTo>
                  <a:lnTo>
                    <a:pt x="7617" y="3846"/>
                  </a:lnTo>
                  <a:lnTo>
                    <a:pt x="7613" y="3687"/>
                  </a:lnTo>
                  <a:lnTo>
                    <a:pt x="7601" y="3527"/>
                  </a:lnTo>
                  <a:lnTo>
                    <a:pt x="7581" y="3369"/>
                  </a:lnTo>
                  <a:lnTo>
                    <a:pt x="7553" y="3212"/>
                  </a:lnTo>
                  <a:lnTo>
                    <a:pt x="7517" y="3057"/>
                  </a:lnTo>
                  <a:lnTo>
                    <a:pt x="7474" y="2904"/>
                  </a:lnTo>
                  <a:lnTo>
                    <a:pt x="7423" y="2754"/>
                  </a:lnTo>
                  <a:lnTo>
                    <a:pt x="7364" y="2607"/>
                  </a:lnTo>
                  <a:lnTo>
                    <a:pt x="7298" y="2463"/>
                  </a:lnTo>
                  <a:lnTo>
                    <a:pt x="7225" y="2322"/>
                  </a:lnTo>
                  <a:lnTo>
                    <a:pt x="7146" y="2186"/>
                  </a:lnTo>
                  <a:lnTo>
                    <a:pt x="7059" y="2055"/>
                  </a:lnTo>
                  <a:lnTo>
                    <a:pt x="6966" y="1928"/>
                  </a:lnTo>
                  <a:lnTo>
                    <a:pt x="6867" y="1807"/>
                  </a:lnTo>
                  <a:lnTo>
                    <a:pt x="6761" y="1691"/>
                  </a:lnTo>
                  <a:lnTo>
                    <a:pt x="6651" y="1582"/>
                  </a:lnTo>
                  <a:lnTo>
                    <a:pt x="6534" y="1478"/>
                  </a:lnTo>
                  <a:lnTo>
                    <a:pt x="6413" y="1381"/>
                  </a:lnTo>
                  <a:lnTo>
                    <a:pt x="6287" y="1291"/>
                  </a:lnTo>
                  <a:lnTo>
                    <a:pt x="6157" y="1207"/>
                  </a:lnTo>
                  <a:lnTo>
                    <a:pt x="6022" y="1131"/>
                  </a:lnTo>
                  <a:lnTo>
                    <a:pt x="5884" y="1062"/>
                  </a:lnTo>
                  <a:lnTo>
                    <a:pt x="5743" y="1001"/>
                  </a:lnTo>
                  <a:lnTo>
                    <a:pt x="5599" y="948"/>
                  </a:lnTo>
                  <a:lnTo>
                    <a:pt x="5453" y="903"/>
                  </a:lnTo>
                  <a:lnTo>
                    <a:pt x="5304" y="866"/>
                  </a:lnTo>
                  <a:lnTo>
                    <a:pt x="5154" y="837"/>
                  </a:lnTo>
                  <a:lnTo>
                    <a:pt x="5002" y="816"/>
                  </a:lnTo>
                  <a:lnTo>
                    <a:pt x="4850" y="803"/>
                  </a:lnTo>
                  <a:lnTo>
                    <a:pt x="4697" y="799"/>
                  </a:lnTo>
                  <a:lnTo>
                    <a:pt x="4697" y="799"/>
                  </a:lnTo>
                  <a:lnTo>
                    <a:pt x="4544" y="803"/>
                  </a:lnTo>
                  <a:lnTo>
                    <a:pt x="4392" y="816"/>
                  </a:lnTo>
                  <a:lnTo>
                    <a:pt x="4240" y="837"/>
                  </a:lnTo>
                  <a:lnTo>
                    <a:pt x="4090" y="866"/>
                  </a:lnTo>
                  <a:lnTo>
                    <a:pt x="3941" y="903"/>
                  </a:lnTo>
                  <a:lnTo>
                    <a:pt x="3794" y="948"/>
                  </a:lnTo>
                  <a:lnTo>
                    <a:pt x="3650" y="1002"/>
                  </a:lnTo>
                  <a:lnTo>
                    <a:pt x="3509" y="1063"/>
                  </a:lnTo>
                  <a:lnTo>
                    <a:pt x="3371" y="1132"/>
                  </a:lnTo>
                  <a:lnTo>
                    <a:pt x="3237" y="1208"/>
                  </a:lnTo>
                  <a:lnTo>
                    <a:pt x="3106" y="1291"/>
                  </a:lnTo>
                  <a:lnTo>
                    <a:pt x="2980" y="1382"/>
                  </a:lnTo>
                  <a:lnTo>
                    <a:pt x="2859" y="1479"/>
                  </a:lnTo>
                  <a:lnTo>
                    <a:pt x="2743" y="1582"/>
                  </a:lnTo>
                  <a:lnTo>
                    <a:pt x="2632" y="1692"/>
                  </a:lnTo>
                  <a:lnTo>
                    <a:pt x="2527" y="1808"/>
                  </a:lnTo>
                  <a:lnTo>
                    <a:pt x="2427" y="1929"/>
                  </a:lnTo>
                  <a:lnTo>
                    <a:pt x="2334" y="2056"/>
                  </a:lnTo>
                  <a:lnTo>
                    <a:pt x="2248" y="2187"/>
                  </a:lnTo>
                  <a:lnTo>
                    <a:pt x="2168" y="2323"/>
                  </a:lnTo>
                  <a:lnTo>
                    <a:pt x="2095" y="2464"/>
                  </a:lnTo>
                  <a:lnTo>
                    <a:pt x="2029" y="2608"/>
                  </a:lnTo>
                  <a:lnTo>
                    <a:pt x="1971" y="2755"/>
                  </a:lnTo>
                  <a:lnTo>
                    <a:pt x="1920" y="2905"/>
                  </a:lnTo>
                  <a:lnTo>
                    <a:pt x="1876" y="3058"/>
                  </a:lnTo>
                  <a:lnTo>
                    <a:pt x="1841" y="3213"/>
                  </a:lnTo>
                  <a:lnTo>
                    <a:pt x="1813" y="3370"/>
                  </a:lnTo>
                  <a:lnTo>
                    <a:pt x="1793" y="3528"/>
                  </a:lnTo>
                  <a:lnTo>
                    <a:pt x="1781" y="3688"/>
                  </a:lnTo>
                  <a:lnTo>
                    <a:pt x="1777" y="3847"/>
                  </a:lnTo>
                  <a:moveTo>
                    <a:pt x="0" y="7366"/>
                  </a:moveTo>
                  <a:lnTo>
                    <a:pt x="0" y="0"/>
                  </a:lnTo>
                  <a:lnTo>
                    <a:pt x="9398" y="0"/>
                  </a:lnTo>
                  <a:lnTo>
                    <a:pt x="9398" y="7366"/>
                  </a:lnTo>
                  <a:lnTo>
                    <a:pt x="0" y="7366"/>
                  </a:lnTo>
                </a:path>
              </a:pathLst>
            </a:custGeom>
            <a:solidFill>
              <a:srgbClr val="FFFFFF"/>
            </a:solidFill>
            <a:ln>
              <a:noFill/>
            </a:ln>
          </p:spPr>
        </p:sp>
      </p:grpSp>
      <p:sp>
        <p:nvSpPr>
          <p:cNvPr id="221" name="Google Shape;221;p2"/>
          <p:cNvSpPr/>
          <p:nvPr/>
        </p:nvSpPr>
        <p:spPr>
          <a:xfrm>
            <a:off x="6446651" y="4180675"/>
            <a:ext cx="2411100" cy="7599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001E33"/>
                </a:solidFill>
                <a:latin typeface="Arial"/>
                <a:ea typeface="Arial"/>
                <a:cs typeface="Arial"/>
                <a:sym typeface="Arial"/>
              </a:rPr>
              <a:t>Simón</a:t>
            </a:r>
            <a:br>
              <a:rPr lang="en-US" sz="2200" b="0" i="0" u="none" strike="noStrike" cap="none">
                <a:solidFill>
                  <a:srgbClr val="001E33"/>
                </a:solidFill>
                <a:latin typeface="Arial"/>
                <a:ea typeface="Arial"/>
                <a:cs typeface="Arial"/>
                <a:sym typeface="Arial"/>
              </a:rPr>
            </a:br>
            <a:r>
              <a:rPr lang="en-US" sz="2200" b="0" i="0" u="none" strike="noStrike" cap="none">
                <a:solidFill>
                  <a:srgbClr val="001E33"/>
                </a:solidFill>
                <a:latin typeface="Arial"/>
                <a:ea typeface="Arial"/>
                <a:cs typeface="Arial"/>
                <a:sym typeface="Arial"/>
              </a:rPr>
              <a:t>Marín</a:t>
            </a:r>
            <a:endParaRPr sz="2200" b="0" i="0" u="none" strike="noStrike" cap="none">
              <a:solidFill>
                <a:srgbClr val="001E33"/>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001E33"/>
              </a:solidFill>
              <a:latin typeface="Arial"/>
              <a:ea typeface="Arial"/>
              <a:cs typeface="Arial"/>
              <a:sym typeface="Arial"/>
            </a:endParaRPr>
          </a:p>
        </p:txBody>
      </p:sp>
      <p:sp>
        <p:nvSpPr>
          <p:cNvPr id="224" name="Google Shape;224;p2"/>
          <p:cNvSpPr/>
          <p:nvPr/>
        </p:nvSpPr>
        <p:spPr>
          <a:xfrm>
            <a:off x="548240" y="959495"/>
            <a:ext cx="2114700" cy="516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chemeClr val="accent2"/>
              </a:solidFill>
              <a:latin typeface="Arial"/>
              <a:ea typeface="Arial"/>
              <a:cs typeface="Arial"/>
              <a:sym typeface="Arial"/>
            </a:endParaRPr>
          </a:p>
        </p:txBody>
      </p:sp>
      <p:pic>
        <p:nvPicPr>
          <p:cNvPr id="3" name="Imagen 2" descr="Una persona sonriendo&#10;&#10;Descripción generada automáticamente">
            <a:extLst>
              <a:ext uri="{FF2B5EF4-FFF2-40B4-BE49-F238E27FC236}">
                <a16:creationId xmlns:a16="http://schemas.microsoft.com/office/drawing/2014/main" id="{38894D64-860B-4A8E-B0C2-DCBE727C3DA3}"/>
              </a:ext>
            </a:extLst>
          </p:cNvPr>
          <p:cNvPicPr>
            <a:picLocks noChangeAspect="1"/>
          </p:cNvPicPr>
          <p:nvPr/>
        </p:nvPicPr>
        <p:blipFill rotWithShape="1">
          <a:blip r:embed="rId6"/>
          <a:srcRect l="14039" r="14025"/>
          <a:stretch/>
        </p:blipFill>
        <p:spPr>
          <a:xfrm>
            <a:off x="3599280" y="1900800"/>
            <a:ext cx="2108279" cy="219348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2" name="Imagen 1">
            <a:extLst>
              <a:ext uri="{FF2B5EF4-FFF2-40B4-BE49-F238E27FC236}">
                <a16:creationId xmlns:a16="http://schemas.microsoft.com/office/drawing/2014/main" id="{817749CA-20E9-403C-891E-A0455BFD25B3}"/>
              </a:ext>
            </a:extLst>
          </p:cNvPr>
          <p:cNvPicPr>
            <a:picLocks noChangeAspect="1"/>
          </p:cNvPicPr>
          <p:nvPr/>
        </p:nvPicPr>
        <p:blipFill rotWithShape="1">
          <a:blip r:embed="rId7"/>
          <a:srcRect l="33167" t="-188" r="31580" b="37494"/>
          <a:stretch/>
        </p:blipFill>
        <p:spPr>
          <a:xfrm>
            <a:off x="752991" y="1911912"/>
            <a:ext cx="2192761" cy="219348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pic>
        <p:nvPicPr>
          <p:cNvPr id="229" name="Google Shape;229;p6"/>
          <p:cNvPicPr preferRelativeResize="0"/>
          <p:nvPr/>
        </p:nvPicPr>
        <p:blipFill rotWithShape="1">
          <a:blip r:embed="rId3">
            <a:alphaModFix/>
          </a:blip>
          <a:srcRect/>
          <a:stretch/>
        </p:blipFill>
        <p:spPr>
          <a:xfrm>
            <a:off x="-2880" y="0"/>
            <a:ext cx="12196080" cy="6855840"/>
          </a:xfrm>
          <a:prstGeom prst="rect">
            <a:avLst/>
          </a:prstGeom>
          <a:noFill/>
          <a:ln>
            <a:noFill/>
          </a:ln>
        </p:spPr>
      </p:pic>
      <p:sp>
        <p:nvSpPr>
          <p:cNvPr id="230" name="Google Shape;230;p6"/>
          <p:cNvSpPr/>
          <p:nvPr/>
        </p:nvSpPr>
        <p:spPr>
          <a:xfrm>
            <a:off x="265328" y="376925"/>
            <a:ext cx="4959300" cy="424800"/>
          </a:xfrm>
          <a:prstGeom prst="rect">
            <a:avLst/>
          </a:prstGeom>
          <a:noFill/>
          <a:ln>
            <a:noFill/>
          </a:ln>
        </p:spPr>
        <p:txBody>
          <a:bodyPr spcFirstLastPara="1" wrap="square" lIns="90000" tIns="45000" rIns="90000" bIns="450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a:solidFill>
                  <a:srgbClr val="FFFFFF"/>
                </a:solidFill>
                <a:latin typeface="Arial"/>
                <a:ea typeface="Arial"/>
                <a:cs typeface="Arial"/>
                <a:sym typeface="Arial"/>
              </a:rPr>
              <a:t>Proceso de entrenamiento</a:t>
            </a:r>
            <a:endParaRPr sz="2200" b="0" i="0" u="none" strike="noStrike" cap="none">
              <a:solidFill>
                <a:srgbClr val="000000"/>
              </a:solidFill>
              <a:latin typeface="Arial"/>
              <a:ea typeface="Arial"/>
              <a:cs typeface="Arial"/>
              <a:sym typeface="Arial"/>
            </a:endParaRPr>
          </a:p>
        </p:txBody>
      </p:sp>
      <p:grpSp>
        <p:nvGrpSpPr>
          <p:cNvPr id="234" name="Google Shape;234;p6"/>
          <p:cNvGrpSpPr/>
          <p:nvPr/>
        </p:nvGrpSpPr>
        <p:grpSpPr>
          <a:xfrm>
            <a:off x="742075" y="1105249"/>
            <a:ext cx="2065125" cy="1375679"/>
            <a:chOff x="589675" y="1105249"/>
            <a:chExt cx="2065125" cy="1375679"/>
          </a:xfrm>
        </p:grpSpPr>
        <p:pic>
          <p:nvPicPr>
            <p:cNvPr id="235" name="Google Shape;235;p6"/>
            <p:cNvPicPr preferRelativeResize="0"/>
            <p:nvPr/>
          </p:nvPicPr>
          <p:blipFill rotWithShape="1">
            <a:blip r:embed="rId4">
              <a:alphaModFix/>
            </a:blip>
            <a:srcRect/>
            <a:stretch/>
          </p:blipFill>
          <p:spPr>
            <a:xfrm>
              <a:off x="589675" y="1410049"/>
              <a:ext cx="1607925" cy="1070879"/>
            </a:xfrm>
            <a:prstGeom prst="rect">
              <a:avLst/>
            </a:prstGeom>
            <a:noFill/>
            <a:ln w="28575" cap="flat" cmpd="sng">
              <a:solidFill>
                <a:srgbClr val="001E33"/>
              </a:solidFill>
              <a:prstDash val="solid"/>
              <a:round/>
              <a:headEnd type="none" w="sm" len="sm"/>
              <a:tailEnd type="none" w="sm" len="sm"/>
            </a:ln>
          </p:spPr>
        </p:pic>
        <p:pic>
          <p:nvPicPr>
            <p:cNvPr id="236" name="Google Shape;236;p6"/>
            <p:cNvPicPr preferRelativeResize="0"/>
            <p:nvPr/>
          </p:nvPicPr>
          <p:blipFill rotWithShape="1">
            <a:blip r:embed="rId4">
              <a:alphaModFix/>
            </a:blip>
            <a:srcRect/>
            <a:stretch/>
          </p:blipFill>
          <p:spPr>
            <a:xfrm>
              <a:off x="818275" y="1257649"/>
              <a:ext cx="1607925" cy="1070879"/>
            </a:xfrm>
            <a:prstGeom prst="rect">
              <a:avLst/>
            </a:prstGeom>
            <a:noFill/>
            <a:ln w="28575" cap="flat" cmpd="sng">
              <a:solidFill>
                <a:srgbClr val="001E33"/>
              </a:solidFill>
              <a:prstDash val="solid"/>
              <a:round/>
              <a:headEnd type="none" w="sm" len="sm"/>
              <a:tailEnd type="none" w="sm" len="sm"/>
            </a:ln>
          </p:spPr>
        </p:pic>
        <p:pic>
          <p:nvPicPr>
            <p:cNvPr id="237" name="Google Shape;237;p6"/>
            <p:cNvPicPr preferRelativeResize="0"/>
            <p:nvPr/>
          </p:nvPicPr>
          <p:blipFill rotWithShape="1">
            <a:blip r:embed="rId4">
              <a:alphaModFix/>
            </a:blip>
            <a:srcRect/>
            <a:stretch/>
          </p:blipFill>
          <p:spPr>
            <a:xfrm>
              <a:off x="1046875" y="1105249"/>
              <a:ext cx="1607925" cy="1070879"/>
            </a:xfrm>
            <a:prstGeom prst="rect">
              <a:avLst/>
            </a:prstGeom>
            <a:noFill/>
            <a:ln w="28575" cap="flat" cmpd="sng">
              <a:solidFill>
                <a:srgbClr val="001E33"/>
              </a:solidFill>
              <a:prstDash val="solid"/>
              <a:round/>
              <a:headEnd type="none" w="sm" len="sm"/>
              <a:tailEnd type="none" w="sm" len="sm"/>
            </a:ln>
          </p:spPr>
        </p:pic>
      </p:grpSp>
      <p:grpSp>
        <p:nvGrpSpPr>
          <p:cNvPr id="238" name="Google Shape;238;p6"/>
          <p:cNvGrpSpPr/>
          <p:nvPr/>
        </p:nvGrpSpPr>
        <p:grpSpPr>
          <a:xfrm>
            <a:off x="789425" y="3608150"/>
            <a:ext cx="2093976" cy="1600200"/>
            <a:chOff x="484625" y="3608150"/>
            <a:chExt cx="2093976" cy="1600200"/>
          </a:xfrm>
        </p:grpSpPr>
        <p:pic>
          <p:nvPicPr>
            <p:cNvPr id="239" name="Google Shape;239;p6"/>
            <p:cNvPicPr preferRelativeResize="0"/>
            <p:nvPr/>
          </p:nvPicPr>
          <p:blipFill rotWithShape="1">
            <a:blip r:embed="rId5">
              <a:alphaModFix/>
            </a:blip>
            <a:srcRect/>
            <a:stretch/>
          </p:blipFill>
          <p:spPr>
            <a:xfrm>
              <a:off x="484625" y="4065350"/>
              <a:ext cx="1712976" cy="1143000"/>
            </a:xfrm>
            <a:prstGeom prst="rect">
              <a:avLst/>
            </a:prstGeom>
            <a:noFill/>
            <a:ln w="28575" cap="flat" cmpd="sng">
              <a:solidFill>
                <a:srgbClr val="0563C1"/>
              </a:solidFill>
              <a:prstDash val="solid"/>
              <a:round/>
              <a:headEnd type="none" w="sm" len="sm"/>
              <a:tailEnd type="none" w="sm" len="sm"/>
            </a:ln>
          </p:spPr>
        </p:pic>
        <p:pic>
          <p:nvPicPr>
            <p:cNvPr id="240" name="Google Shape;240;p6"/>
            <p:cNvPicPr preferRelativeResize="0"/>
            <p:nvPr/>
          </p:nvPicPr>
          <p:blipFill rotWithShape="1">
            <a:blip r:embed="rId5">
              <a:alphaModFix/>
            </a:blip>
            <a:srcRect/>
            <a:stretch/>
          </p:blipFill>
          <p:spPr>
            <a:xfrm>
              <a:off x="637025" y="3836750"/>
              <a:ext cx="1712976" cy="1143000"/>
            </a:xfrm>
            <a:prstGeom prst="rect">
              <a:avLst/>
            </a:prstGeom>
            <a:noFill/>
            <a:ln w="28575" cap="flat" cmpd="sng">
              <a:solidFill>
                <a:srgbClr val="0563C1"/>
              </a:solidFill>
              <a:prstDash val="solid"/>
              <a:round/>
              <a:headEnd type="none" w="sm" len="sm"/>
              <a:tailEnd type="none" w="sm" len="sm"/>
            </a:ln>
          </p:spPr>
        </p:pic>
        <p:pic>
          <p:nvPicPr>
            <p:cNvPr id="241" name="Google Shape;241;p6"/>
            <p:cNvPicPr preferRelativeResize="0"/>
            <p:nvPr/>
          </p:nvPicPr>
          <p:blipFill rotWithShape="1">
            <a:blip r:embed="rId5">
              <a:alphaModFix/>
            </a:blip>
            <a:srcRect/>
            <a:stretch/>
          </p:blipFill>
          <p:spPr>
            <a:xfrm>
              <a:off x="865625" y="3608150"/>
              <a:ext cx="1712976" cy="1143000"/>
            </a:xfrm>
            <a:prstGeom prst="rect">
              <a:avLst/>
            </a:prstGeom>
            <a:noFill/>
            <a:ln w="28575" cap="flat" cmpd="sng">
              <a:solidFill>
                <a:srgbClr val="0563C1"/>
              </a:solidFill>
              <a:prstDash val="solid"/>
              <a:round/>
              <a:headEnd type="none" w="sm" len="sm"/>
              <a:tailEnd type="none" w="sm" len="sm"/>
            </a:ln>
          </p:spPr>
        </p:pic>
      </p:grpSp>
      <p:sp>
        <p:nvSpPr>
          <p:cNvPr id="242" name="Google Shape;242;p6"/>
          <p:cNvSpPr/>
          <p:nvPr/>
        </p:nvSpPr>
        <p:spPr>
          <a:xfrm>
            <a:off x="-9813" y="2565875"/>
            <a:ext cx="3544500" cy="7599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a:solidFill>
                  <a:srgbClr val="001E33"/>
                </a:solidFill>
                <a:latin typeface="Arial"/>
                <a:ea typeface="Arial"/>
                <a:cs typeface="Arial"/>
                <a:sym typeface="Arial"/>
              </a:rPr>
              <a:t>Imágenes de ganado enfermo</a:t>
            </a:r>
            <a:endParaRPr sz="2200" b="1" i="0" u="none" strike="noStrike" cap="none">
              <a:solidFill>
                <a:srgbClr val="001E33"/>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001E33"/>
              </a:solidFill>
              <a:latin typeface="Arial"/>
              <a:ea typeface="Arial"/>
              <a:cs typeface="Arial"/>
              <a:sym typeface="Arial"/>
            </a:endParaRPr>
          </a:p>
        </p:txBody>
      </p:sp>
      <p:sp>
        <p:nvSpPr>
          <p:cNvPr id="243" name="Google Shape;243;p6"/>
          <p:cNvSpPr/>
          <p:nvPr/>
        </p:nvSpPr>
        <p:spPr>
          <a:xfrm>
            <a:off x="142587" y="5232875"/>
            <a:ext cx="3544500" cy="7599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a:solidFill>
                  <a:srgbClr val="0563C1"/>
                </a:solidFill>
                <a:latin typeface="Arial"/>
                <a:ea typeface="Arial"/>
                <a:cs typeface="Arial"/>
                <a:sym typeface="Arial"/>
              </a:rPr>
              <a:t>Imágenes del ganado sano</a:t>
            </a:r>
            <a:endParaRPr sz="2200" b="1" i="0" u="none" strike="noStrike" cap="none">
              <a:solidFill>
                <a:srgbClr val="0563C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001E33"/>
              </a:solidFill>
              <a:latin typeface="Arial"/>
              <a:ea typeface="Arial"/>
              <a:cs typeface="Arial"/>
              <a:sym typeface="Arial"/>
            </a:endParaRPr>
          </a:p>
        </p:txBody>
      </p:sp>
      <p:sp>
        <p:nvSpPr>
          <p:cNvPr id="244" name="Google Shape;244;p6"/>
          <p:cNvSpPr/>
          <p:nvPr/>
        </p:nvSpPr>
        <p:spPr>
          <a:xfrm>
            <a:off x="7080850" y="2124675"/>
            <a:ext cx="2221200" cy="1767300"/>
          </a:xfrm>
          <a:prstGeom prst="cube">
            <a:avLst>
              <a:gd name="adj" fmla="val 25000"/>
            </a:avLst>
          </a:prstGeom>
          <a:solidFill>
            <a:srgbClr val="001E3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700"/>
              <a:buFont typeface="Arial"/>
              <a:buNone/>
            </a:pPr>
            <a:r>
              <a:rPr lang="en-US" sz="1700" b="1" i="0" u="none" strike="noStrike" cap="none">
                <a:solidFill>
                  <a:schemeClr val="accent4"/>
                </a:solidFill>
                <a:latin typeface="Arial"/>
                <a:ea typeface="Arial"/>
                <a:cs typeface="Arial"/>
                <a:sym typeface="Arial"/>
              </a:rPr>
              <a:t>Red neuronal conv</a:t>
            </a:r>
            <a:r>
              <a:rPr lang="en-US" sz="1700" b="1">
                <a:solidFill>
                  <a:schemeClr val="accent4"/>
                </a:solidFill>
              </a:rPr>
              <a:t>olucional</a:t>
            </a:r>
            <a:endParaRPr sz="1700" b="1" i="0" u="none" strike="noStrike" cap="none">
              <a:solidFill>
                <a:schemeClr val="accent4"/>
              </a:solidFill>
              <a:latin typeface="Arial"/>
              <a:ea typeface="Arial"/>
              <a:cs typeface="Arial"/>
              <a:sym typeface="Arial"/>
            </a:endParaRPr>
          </a:p>
        </p:txBody>
      </p:sp>
      <p:grpSp>
        <p:nvGrpSpPr>
          <p:cNvPr id="245" name="Google Shape;245;p6"/>
          <p:cNvGrpSpPr/>
          <p:nvPr/>
        </p:nvGrpSpPr>
        <p:grpSpPr>
          <a:xfrm>
            <a:off x="10128850" y="2018775"/>
            <a:ext cx="1337625" cy="2131500"/>
            <a:chOff x="10299150" y="1494000"/>
            <a:chExt cx="1337625" cy="2131500"/>
          </a:xfrm>
        </p:grpSpPr>
        <p:sp>
          <p:nvSpPr>
            <p:cNvPr id="246" name="Google Shape;246;p6"/>
            <p:cNvSpPr/>
            <p:nvPr/>
          </p:nvSpPr>
          <p:spPr>
            <a:xfrm>
              <a:off x="10299150" y="1494000"/>
              <a:ext cx="275700" cy="302700"/>
            </a:xfrm>
            <a:prstGeom prst="ellipse">
              <a:avLst/>
            </a:prstGeom>
            <a:solidFill>
              <a:srgbClr val="001E3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7" name="Google Shape;247;p6"/>
            <p:cNvSpPr/>
            <p:nvPr/>
          </p:nvSpPr>
          <p:spPr>
            <a:xfrm>
              <a:off x="10299150" y="2103600"/>
              <a:ext cx="275700" cy="302700"/>
            </a:xfrm>
            <a:prstGeom prst="ellipse">
              <a:avLst/>
            </a:prstGeom>
            <a:solidFill>
              <a:srgbClr val="001E3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8" name="Google Shape;248;p6"/>
            <p:cNvSpPr/>
            <p:nvPr/>
          </p:nvSpPr>
          <p:spPr>
            <a:xfrm>
              <a:off x="10299150" y="2713200"/>
              <a:ext cx="275700" cy="302700"/>
            </a:xfrm>
            <a:prstGeom prst="ellipse">
              <a:avLst/>
            </a:prstGeom>
            <a:solidFill>
              <a:srgbClr val="001E3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9" name="Google Shape;249;p6"/>
            <p:cNvSpPr/>
            <p:nvPr/>
          </p:nvSpPr>
          <p:spPr>
            <a:xfrm>
              <a:off x="10832550" y="2408400"/>
              <a:ext cx="275700" cy="302700"/>
            </a:xfrm>
            <a:prstGeom prst="ellipse">
              <a:avLst/>
            </a:prstGeom>
            <a:solidFill>
              <a:srgbClr val="001E3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0" name="Google Shape;250;p6"/>
            <p:cNvSpPr/>
            <p:nvPr/>
          </p:nvSpPr>
          <p:spPr>
            <a:xfrm>
              <a:off x="10832550" y="2941800"/>
              <a:ext cx="275700" cy="302700"/>
            </a:xfrm>
            <a:prstGeom prst="ellipse">
              <a:avLst/>
            </a:prstGeom>
            <a:solidFill>
              <a:srgbClr val="001E3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1" name="Google Shape;251;p6"/>
            <p:cNvSpPr/>
            <p:nvPr/>
          </p:nvSpPr>
          <p:spPr>
            <a:xfrm>
              <a:off x="10832550" y="1798800"/>
              <a:ext cx="275700" cy="302700"/>
            </a:xfrm>
            <a:prstGeom prst="ellipse">
              <a:avLst/>
            </a:prstGeom>
            <a:solidFill>
              <a:srgbClr val="001E3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2" name="Google Shape;252;p6"/>
            <p:cNvSpPr/>
            <p:nvPr/>
          </p:nvSpPr>
          <p:spPr>
            <a:xfrm>
              <a:off x="11361075" y="2718275"/>
              <a:ext cx="275700" cy="302700"/>
            </a:xfrm>
            <a:prstGeom prst="ellipse">
              <a:avLst/>
            </a:prstGeom>
            <a:solidFill>
              <a:srgbClr val="001E3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3" name="Google Shape;253;p6"/>
            <p:cNvSpPr/>
            <p:nvPr/>
          </p:nvSpPr>
          <p:spPr>
            <a:xfrm>
              <a:off x="11361075" y="2025300"/>
              <a:ext cx="275700" cy="302700"/>
            </a:xfrm>
            <a:prstGeom prst="ellipse">
              <a:avLst/>
            </a:prstGeom>
            <a:solidFill>
              <a:srgbClr val="001E3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4" name="Google Shape;254;p6"/>
            <p:cNvSpPr/>
            <p:nvPr/>
          </p:nvSpPr>
          <p:spPr>
            <a:xfrm>
              <a:off x="10299150" y="3322800"/>
              <a:ext cx="275700" cy="302700"/>
            </a:xfrm>
            <a:prstGeom prst="ellipse">
              <a:avLst/>
            </a:prstGeom>
            <a:solidFill>
              <a:srgbClr val="001E3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255" name="Google Shape;255;p6"/>
            <p:cNvCxnSpPr>
              <a:stCxn id="246" idx="5"/>
              <a:endCxn id="251" idx="2"/>
            </p:cNvCxnSpPr>
            <p:nvPr/>
          </p:nvCxnSpPr>
          <p:spPr>
            <a:xfrm>
              <a:off x="10534475" y="1752371"/>
              <a:ext cx="298200" cy="197700"/>
            </a:xfrm>
            <a:prstGeom prst="straightConnector1">
              <a:avLst/>
            </a:prstGeom>
            <a:noFill/>
            <a:ln w="19050" cap="flat" cmpd="sng">
              <a:solidFill>
                <a:srgbClr val="001E33"/>
              </a:solidFill>
              <a:prstDash val="dash"/>
              <a:round/>
              <a:headEnd type="none" w="sm" len="sm"/>
              <a:tailEnd type="none" w="sm" len="sm"/>
            </a:ln>
          </p:spPr>
        </p:cxnSp>
        <p:cxnSp>
          <p:nvCxnSpPr>
            <p:cNvPr id="256" name="Google Shape;256;p6"/>
            <p:cNvCxnSpPr>
              <a:stCxn id="247" idx="6"/>
              <a:endCxn id="249" idx="1"/>
            </p:cNvCxnSpPr>
            <p:nvPr/>
          </p:nvCxnSpPr>
          <p:spPr>
            <a:xfrm>
              <a:off x="10574850" y="2254950"/>
              <a:ext cx="298200" cy="197700"/>
            </a:xfrm>
            <a:prstGeom prst="straightConnector1">
              <a:avLst/>
            </a:prstGeom>
            <a:noFill/>
            <a:ln w="19050" cap="flat" cmpd="sng">
              <a:solidFill>
                <a:srgbClr val="001E33"/>
              </a:solidFill>
              <a:prstDash val="dash"/>
              <a:round/>
              <a:headEnd type="none" w="sm" len="sm"/>
              <a:tailEnd type="none" w="sm" len="sm"/>
            </a:ln>
          </p:spPr>
        </p:cxnSp>
        <p:cxnSp>
          <p:nvCxnSpPr>
            <p:cNvPr id="257" name="Google Shape;257;p6"/>
            <p:cNvCxnSpPr>
              <a:stCxn id="248" idx="6"/>
              <a:endCxn id="250" idx="2"/>
            </p:cNvCxnSpPr>
            <p:nvPr/>
          </p:nvCxnSpPr>
          <p:spPr>
            <a:xfrm>
              <a:off x="10574850" y="2864550"/>
              <a:ext cx="257700" cy="228600"/>
            </a:xfrm>
            <a:prstGeom prst="straightConnector1">
              <a:avLst/>
            </a:prstGeom>
            <a:noFill/>
            <a:ln w="19050" cap="flat" cmpd="sng">
              <a:solidFill>
                <a:srgbClr val="001E33"/>
              </a:solidFill>
              <a:prstDash val="dash"/>
              <a:round/>
              <a:headEnd type="none" w="sm" len="sm"/>
              <a:tailEnd type="none" w="sm" len="sm"/>
            </a:ln>
          </p:spPr>
        </p:cxnSp>
        <p:cxnSp>
          <p:nvCxnSpPr>
            <p:cNvPr id="258" name="Google Shape;258;p6"/>
            <p:cNvCxnSpPr>
              <a:stCxn id="254" idx="7"/>
              <a:endCxn id="250" idx="3"/>
            </p:cNvCxnSpPr>
            <p:nvPr/>
          </p:nvCxnSpPr>
          <p:spPr>
            <a:xfrm rot="10800000" flipH="1">
              <a:off x="10534475" y="3200029"/>
              <a:ext cx="338400" cy="167100"/>
            </a:xfrm>
            <a:prstGeom prst="straightConnector1">
              <a:avLst/>
            </a:prstGeom>
            <a:noFill/>
            <a:ln w="19050" cap="flat" cmpd="sng">
              <a:solidFill>
                <a:srgbClr val="001E33"/>
              </a:solidFill>
              <a:prstDash val="dash"/>
              <a:round/>
              <a:headEnd type="none" w="sm" len="sm"/>
              <a:tailEnd type="none" w="sm" len="sm"/>
            </a:ln>
          </p:spPr>
        </p:cxnSp>
        <p:cxnSp>
          <p:nvCxnSpPr>
            <p:cNvPr id="259" name="Google Shape;259;p6"/>
            <p:cNvCxnSpPr>
              <a:stCxn id="248" idx="7"/>
              <a:endCxn id="249" idx="2"/>
            </p:cNvCxnSpPr>
            <p:nvPr/>
          </p:nvCxnSpPr>
          <p:spPr>
            <a:xfrm rot="10800000" flipH="1">
              <a:off x="10534475" y="2559829"/>
              <a:ext cx="298200" cy="197700"/>
            </a:xfrm>
            <a:prstGeom prst="straightConnector1">
              <a:avLst/>
            </a:prstGeom>
            <a:noFill/>
            <a:ln w="19050" cap="flat" cmpd="sng">
              <a:solidFill>
                <a:srgbClr val="001E33"/>
              </a:solidFill>
              <a:prstDash val="dash"/>
              <a:round/>
              <a:headEnd type="none" w="sm" len="sm"/>
              <a:tailEnd type="none" w="sm" len="sm"/>
            </a:ln>
          </p:spPr>
        </p:cxnSp>
        <p:cxnSp>
          <p:nvCxnSpPr>
            <p:cNvPr id="260" name="Google Shape;260;p6"/>
            <p:cNvCxnSpPr>
              <a:stCxn id="247" idx="7"/>
              <a:endCxn id="251" idx="3"/>
            </p:cNvCxnSpPr>
            <p:nvPr/>
          </p:nvCxnSpPr>
          <p:spPr>
            <a:xfrm rot="10800000" flipH="1">
              <a:off x="10534475" y="2057029"/>
              <a:ext cx="338400" cy="90900"/>
            </a:xfrm>
            <a:prstGeom prst="straightConnector1">
              <a:avLst/>
            </a:prstGeom>
            <a:noFill/>
            <a:ln w="19050" cap="flat" cmpd="sng">
              <a:solidFill>
                <a:srgbClr val="001E33"/>
              </a:solidFill>
              <a:prstDash val="dash"/>
              <a:round/>
              <a:headEnd type="none" w="sm" len="sm"/>
              <a:tailEnd type="none" w="sm" len="sm"/>
            </a:ln>
          </p:spPr>
        </p:cxnSp>
        <p:cxnSp>
          <p:nvCxnSpPr>
            <p:cNvPr id="261" name="Google Shape;261;p6"/>
            <p:cNvCxnSpPr>
              <a:stCxn id="249" idx="7"/>
              <a:endCxn id="253" idx="2"/>
            </p:cNvCxnSpPr>
            <p:nvPr/>
          </p:nvCxnSpPr>
          <p:spPr>
            <a:xfrm rot="10800000" flipH="1">
              <a:off x="11067875" y="2176729"/>
              <a:ext cx="293100" cy="276000"/>
            </a:xfrm>
            <a:prstGeom prst="straightConnector1">
              <a:avLst/>
            </a:prstGeom>
            <a:noFill/>
            <a:ln w="19050" cap="flat" cmpd="sng">
              <a:solidFill>
                <a:srgbClr val="001E33"/>
              </a:solidFill>
              <a:prstDash val="dash"/>
              <a:round/>
              <a:headEnd type="none" w="sm" len="sm"/>
              <a:tailEnd type="none" w="sm" len="sm"/>
            </a:ln>
          </p:spPr>
        </p:cxnSp>
        <p:cxnSp>
          <p:nvCxnSpPr>
            <p:cNvPr id="262" name="Google Shape;262;p6"/>
            <p:cNvCxnSpPr>
              <a:stCxn id="251" idx="5"/>
              <a:endCxn id="252" idx="1"/>
            </p:cNvCxnSpPr>
            <p:nvPr/>
          </p:nvCxnSpPr>
          <p:spPr>
            <a:xfrm>
              <a:off x="11067875" y="2057171"/>
              <a:ext cx="333600" cy="705300"/>
            </a:xfrm>
            <a:prstGeom prst="straightConnector1">
              <a:avLst/>
            </a:prstGeom>
            <a:noFill/>
            <a:ln w="19050" cap="flat" cmpd="sng">
              <a:solidFill>
                <a:srgbClr val="001E33"/>
              </a:solidFill>
              <a:prstDash val="dash"/>
              <a:round/>
              <a:headEnd type="none" w="sm" len="sm"/>
              <a:tailEnd type="none" w="sm" len="sm"/>
            </a:ln>
          </p:spPr>
        </p:cxnSp>
        <p:cxnSp>
          <p:nvCxnSpPr>
            <p:cNvPr id="263" name="Google Shape;263;p6"/>
            <p:cNvCxnSpPr>
              <a:stCxn id="250" idx="6"/>
              <a:endCxn id="252" idx="2"/>
            </p:cNvCxnSpPr>
            <p:nvPr/>
          </p:nvCxnSpPr>
          <p:spPr>
            <a:xfrm rot="10800000" flipH="1">
              <a:off x="11108250" y="2869650"/>
              <a:ext cx="252900" cy="223500"/>
            </a:xfrm>
            <a:prstGeom prst="straightConnector1">
              <a:avLst/>
            </a:prstGeom>
            <a:noFill/>
            <a:ln w="19050" cap="flat" cmpd="sng">
              <a:solidFill>
                <a:srgbClr val="001E33"/>
              </a:solidFill>
              <a:prstDash val="dash"/>
              <a:round/>
              <a:headEnd type="none" w="sm" len="sm"/>
              <a:tailEnd type="none" w="sm" len="sm"/>
            </a:ln>
          </p:spPr>
        </p:cxnSp>
        <p:cxnSp>
          <p:nvCxnSpPr>
            <p:cNvPr id="264" name="Google Shape;264;p6"/>
            <p:cNvCxnSpPr>
              <a:stCxn id="249" idx="6"/>
              <a:endCxn id="252" idx="1"/>
            </p:cNvCxnSpPr>
            <p:nvPr/>
          </p:nvCxnSpPr>
          <p:spPr>
            <a:xfrm>
              <a:off x="11108250" y="2559750"/>
              <a:ext cx="293100" cy="202800"/>
            </a:xfrm>
            <a:prstGeom prst="straightConnector1">
              <a:avLst/>
            </a:prstGeom>
            <a:noFill/>
            <a:ln w="19050" cap="flat" cmpd="sng">
              <a:solidFill>
                <a:srgbClr val="001E33"/>
              </a:solidFill>
              <a:prstDash val="dash"/>
              <a:round/>
              <a:headEnd type="none" w="sm" len="sm"/>
              <a:tailEnd type="none" w="sm" len="sm"/>
            </a:ln>
          </p:spPr>
        </p:cxnSp>
        <p:cxnSp>
          <p:nvCxnSpPr>
            <p:cNvPr id="265" name="Google Shape;265;p6"/>
            <p:cNvCxnSpPr>
              <a:stCxn id="250" idx="7"/>
              <a:endCxn id="253" idx="3"/>
            </p:cNvCxnSpPr>
            <p:nvPr/>
          </p:nvCxnSpPr>
          <p:spPr>
            <a:xfrm rot="10800000" flipH="1">
              <a:off x="11067875" y="2283529"/>
              <a:ext cx="333600" cy="702600"/>
            </a:xfrm>
            <a:prstGeom prst="straightConnector1">
              <a:avLst/>
            </a:prstGeom>
            <a:noFill/>
            <a:ln w="19050" cap="flat" cmpd="sng">
              <a:solidFill>
                <a:srgbClr val="001E33"/>
              </a:solidFill>
              <a:prstDash val="dash"/>
              <a:round/>
              <a:headEnd type="none" w="sm" len="sm"/>
              <a:tailEnd type="none" w="sm" len="sm"/>
            </a:ln>
          </p:spPr>
        </p:cxnSp>
      </p:grpSp>
      <p:sp>
        <p:nvSpPr>
          <p:cNvPr id="266" name="Google Shape;266;p6"/>
          <p:cNvSpPr/>
          <p:nvPr/>
        </p:nvSpPr>
        <p:spPr>
          <a:xfrm>
            <a:off x="6201687" y="4182475"/>
            <a:ext cx="3544500" cy="7599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a:solidFill>
                  <a:srgbClr val="001E33"/>
                </a:solidFill>
                <a:latin typeface="Arial"/>
                <a:ea typeface="Arial"/>
                <a:cs typeface="Arial"/>
                <a:sym typeface="Arial"/>
              </a:rPr>
              <a:t>Algoritmo de</a:t>
            </a:r>
            <a:br>
              <a:rPr lang="en-US" sz="2200" b="1" i="0" u="none" strike="noStrike" cap="none">
                <a:solidFill>
                  <a:srgbClr val="001E33"/>
                </a:solidFill>
                <a:latin typeface="Arial"/>
                <a:ea typeface="Arial"/>
                <a:cs typeface="Arial"/>
                <a:sym typeface="Arial"/>
              </a:rPr>
            </a:br>
            <a:r>
              <a:rPr lang="en-US" sz="2200" b="1" i="0" u="none" strike="noStrike" cap="none">
                <a:solidFill>
                  <a:srgbClr val="001E33"/>
                </a:solidFill>
                <a:latin typeface="Arial"/>
                <a:ea typeface="Arial"/>
                <a:cs typeface="Arial"/>
                <a:sym typeface="Arial"/>
              </a:rPr>
              <a:t>Clasificación</a:t>
            </a:r>
            <a:endParaRPr sz="2200" b="1" i="0" u="none" strike="noStrike" cap="none">
              <a:solidFill>
                <a:srgbClr val="001E33"/>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001E33"/>
              </a:solidFill>
              <a:latin typeface="Arial"/>
              <a:ea typeface="Arial"/>
              <a:cs typeface="Arial"/>
              <a:sym typeface="Arial"/>
            </a:endParaRPr>
          </a:p>
        </p:txBody>
      </p:sp>
      <p:sp>
        <p:nvSpPr>
          <p:cNvPr id="267" name="Google Shape;267;p6"/>
          <p:cNvSpPr/>
          <p:nvPr/>
        </p:nvSpPr>
        <p:spPr>
          <a:xfrm>
            <a:off x="8944887" y="4182475"/>
            <a:ext cx="3544500" cy="7599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a:solidFill>
                  <a:srgbClr val="001E33"/>
                </a:solidFill>
                <a:latin typeface="Arial"/>
                <a:ea typeface="Arial"/>
                <a:cs typeface="Arial"/>
                <a:sym typeface="Arial"/>
              </a:rPr>
              <a:t>Modelo de</a:t>
            </a:r>
            <a:br>
              <a:rPr lang="en-US" sz="2200" b="1" i="0" u="none" strike="noStrike" cap="none">
                <a:solidFill>
                  <a:srgbClr val="001E33"/>
                </a:solidFill>
                <a:latin typeface="Arial"/>
                <a:ea typeface="Arial"/>
                <a:cs typeface="Arial"/>
                <a:sym typeface="Arial"/>
              </a:rPr>
            </a:br>
            <a:r>
              <a:rPr lang="en-US" sz="2200" b="1">
                <a:solidFill>
                  <a:srgbClr val="001E33"/>
                </a:solidFill>
              </a:rPr>
              <a:t>Clasificación</a:t>
            </a:r>
            <a:endParaRPr sz="2200" b="1" i="0" u="none" strike="noStrike" cap="none">
              <a:solidFill>
                <a:srgbClr val="001E33"/>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001E33"/>
              </a:solidFill>
              <a:latin typeface="Arial"/>
              <a:ea typeface="Arial"/>
              <a:cs typeface="Arial"/>
              <a:sym typeface="Arial"/>
            </a:endParaRPr>
          </a:p>
        </p:txBody>
      </p:sp>
      <p:cxnSp>
        <p:nvCxnSpPr>
          <p:cNvPr id="268" name="Google Shape;268;p6"/>
          <p:cNvCxnSpPr>
            <a:stCxn id="237" idx="3"/>
          </p:cNvCxnSpPr>
          <p:nvPr/>
        </p:nvCxnSpPr>
        <p:spPr>
          <a:xfrm>
            <a:off x="2807200" y="1640689"/>
            <a:ext cx="4249500" cy="1192500"/>
          </a:xfrm>
          <a:prstGeom prst="straightConnector1">
            <a:avLst/>
          </a:prstGeom>
          <a:noFill/>
          <a:ln w="38100" cap="flat" cmpd="sng">
            <a:solidFill>
              <a:schemeClr val="accent5"/>
            </a:solidFill>
            <a:prstDash val="solid"/>
            <a:round/>
            <a:headEnd type="none" w="sm" len="sm"/>
            <a:tailEnd type="triangle" w="med" len="med"/>
          </a:ln>
        </p:spPr>
      </p:cxnSp>
      <p:cxnSp>
        <p:nvCxnSpPr>
          <p:cNvPr id="269" name="Google Shape;269;p6"/>
          <p:cNvCxnSpPr/>
          <p:nvPr/>
        </p:nvCxnSpPr>
        <p:spPr>
          <a:xfrm rot="10800000" flipH="1">
            <a:off x="2883550" y="3627638"/>
            <a:ext cx="4140600" cy="552000"/>
          </a:xfrm>
          <a:prstGeom prst="straightConnector1">
            <a:avLst/>
          </a:prstGeom>
          <a:noFill/>
          <a:ln w="38100" cap="flat" cmpd="sng">
            <a:solidFill>
              <a:schemeClr val="accent5"/>
            </a:solidFill>
            <a:prstDash val="solid"/>
            <a:round/>
            <a:headEnd type="none" w="sm" len="sm"/>
            <a:tailEnd type="triangle" w="med" len="med"/>
          </a:ln>
        </p:spPr>
      </p:cxnSp>
      <p:cxnSp>
        <p:nvCxnSpPr>
          <p:cNvPr id="270" name="Google Shape;270;p6"/>
          <p:cNvCxnSpPr/>
          <p:nvPr/>
        </p:nvCxnSpPr>
        <p:spPr>
          <a:xfrm rot="10800000" flipH="1">
            <a:off x="9293975" y="3229200"/>
            <a:ext cx="834900" cy="9300"/>
          </a:xfrm>
          <a:prstGeom prst="straightConnector1">
            <a:avLst/>
          </a:prstGeom>
          <a:noFill/>
          <a:ln w="38100" cap="flat" cmpd="sng">
            <a:solidFill>
              <a:schemeClr val="accent5"/>
            </a:solidFill>
            <a:prstDash val="solid"/>
            <a:round/>
            <a:headEnd type="none" w="sm" len="sm"/>
            <a:tailEnd type="triangle" w="med" len="med"/>
          </a:ln>
        </p:spPr>
      </p:cxn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pic>
        <p:nvPicPr>
          <p:cNvPr id="278" name="Google Shape;278;gadd317ae2b_0_271"/>
          <p:cNvPicPr preferRelativeResize="0"/>
          <p:nvPr/>
        </p:nvPicPr>
        <p:blipFill rotWithShape="1">
          <a:blip r:embed="rId3">
            <a:alphaModFix/>
          </a:blip>
          <a:srcRect/>
          <a:stretch/>
        </p:blipFill>
        <p:spPr>
          <a:xfrm>
            <a:off x="-2880" y="0"/>
            <a:ext cx="12196077" cy="6855841"/>
          </a:xfrm>
          <a:prstGeom prst="rect">
            <a:avLst/>
          </a:prstGeom>
          <a:noFill/>
          <a:ln>
            <a:noFill/>
          </a:ln>
        </p:spPr>
      </p:pic>
      <p:sp>
        <p:nvSpPr>
          <p:cNvPr id="279" name="Google Shape;279;gadd317ae2b_0_271"/>
          <p:cNvSpPr/>
          <p:nvPr/>
        </p:nvSpPr>
        <p:spPr>
          <a:xfrm>
            <a:off x="265325" y="376925"/>
            <a:ext cx="3462600" cy="42480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dirty="0" err="1">
                <a:solidFill>
                  <a:srgbClr val="FFFFFF"/>
                </a:solidFill>
                <a:latin typeface="Arial"/>
                <a:ea typeface="Arial"/>
                <a:cs typeface="Arial"/>
                <a:sym typeface="Arial"/>
              </a:rPr>
              <a:t>Proceso</a:t>
            </a:r>
            <a:r>
              <a:rPr lang="en-US" sz="2200" b="1" i="0" u="none" strike="noStrike" cap="none" dirty="0">
                <a:solidFill>
                  <a:srgbClr val="FFFFFF"/>
                </a:solidFill>
                <a:latin typeface="Arial"/>
                <a:ea typeface="Arial"/>
                <a:cs typeface="Arial"/>
                <a:sym typeface="Arial"/>
              </a:rPr>
              <a:t> de </a:t>
            </a:r>
            <a:r>
              <a:rPr lang="en-US" sz="2200" b="1" dirty="0" err="1">
                <a:solidFill>
                  <a:srgbClr val="FFFFFF"/>
                </a:solidFill>
              </a:rPr>
              <a:t>validación</a:t>
            </a:r>
            <a:endParaRPr sz="2200" b="0" i="0" u="none" strike="noStrike" cap="none" dirty="0">
              <a:solidFill>
                <a:srgbClr val="000000"/>
              </a:solidFill>
              <a:latin typeface="Arial"/>
              <a:ea typeface="Arial"/>
              <a:cs typeface="Arial"/>
              <a:sym typeface="Arial"/>
            </a:endParaRPr>
          </a:p>
        </p:txBody>
      </p:sp>
      <p:sp>
        <p:nvSpPr>
          <p:cNvPr id="283" name="Google Shape;283;gadd317ae2b_0_271"/>
          <p:cNvSpPr/>
          <p:nvPr/>
        </p:nvSpPr>
        <p:spPr>
          <a:xfrm>
            <a:off x="-86013" y="4166075"/>
            <a:ext cx="3544500" cy="7599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a:solidFill>
                  <a:srgbClr val="001E33"/>
                </a:solidFill>
                <a:latin typeface="Arial"/>
                <a:ea typeface="Arial"/>
                <a:cs typeface="Arial"/>
                <a:sym typeface="Arial"/>
              </a:rPr>
              <a:t>Imagen del ganado</a:t>
            </a:r>
            <a:endParaRPr sz="2200" b="1" i="0" u="none" strike="noStrike" cap="none">
              <a:solidFill>
                <a:srgbClr val="001E33"/>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001E33"/>
              </a:solidFill>
              <a:latin typeface="Arial"/>
              <a:ea typeface="Arial"/>
              <a:cs typeface="Arial"/>
              <a:sym typeface="Arial"/>
            </a:endParaRPr>
          </a:p>
        </p:txBody>
      </p:sp>
      <p:sp>
        <p:nvSpPr>
          <p:cNvPr id="284" name="Google Shape;284;gadd317ae2b_0_271"/>
          <p:cNvSpPr/>
          <p:nvPr/>
        </p:nvSpPr>
        <p:spPr>
          <a:xfrm>
            <a:off x="3728050" y="2200875"/>
            <a:ext cx="2221200" cy="1767300"/>
          </a:xfrm>
          <a:prstGeom prst="cube">
            <a:avLst>
              <a:gd name="adj" fmla="val 25000"/>
            </a:avLst>
          </a:prstGeom>
          <a:solidFill>
            <a:schemeClr val="accent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1" dirty="0" err="1">
                <a:solidFill>
                  <a:srgbClr val="001E33"/>
                </a:solidFill>
              </a:rPr>
              <a:t>Algoritmo</a:t>
            </a:r>
            <a:endParaRPr sz="2200" b="1" i="0" u="none" strike="noStrike" cap="none" dirty="0">
              <a:solidFill>
                <a:srgbClr val="001E33"/>
              </a:solidFill>
              <a:latin typeface="Arial"/>
              <a:ea typeface="Arial"/>
              <a:cs typeface="Arial"/>
              <a:sym typeface="Arial"/>
            </a:endParaRPr>
          </a:p>
        </p:txBody>
      </p:sp>
      <p:grpSp>
        <p:nvGrpSpPr>
          <p:cNvPr id="285" name="Google Shape;285;gadd317ae2b_0_271"/>
          <p:cNvGrpSpPr/>
          <p:nvPr/>
        </p:nvGrpSpPr>
        <p:grpSpPr>
          <a:xfrm>
            <a:off x="7004650" y="2094975"/>
            <a:ext cx="1337625" cy="2131500"/>
            <a:chOff x="10299150" y="1494000"/>
            <a:chExt cx="1337625" cy="2131500"/>
          </a:xfrm>
        </p:grpSpPr>
        <p:sp>
          <p:nvSpPr>
            <p:cNvPr id="286" name="Google Shape;286;gadd317ae2b_0_271"/>
            <p:cNvSpPr/>
            <p:nvPr/>
          </p:nvSpPr>
          <p:spPr>
            <a:xfrm>
              <a:off x="10299150" y="1494000"/>
              <a:ext cx="275700" cy="302700"/>
            </a:xfrm>
            <a:prstGeom prst="ellipse">
              <a:avLst/>
            </a:prstGeom>
            <a:solidFill>
              <a:srgbClr val="001E3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7" name="Google Shape;287;gadd317ae2b_0_271"/>
            <p:cNvSpPr/>
            <p:nvPr/>
          </p:nvSpPr>
          <p:spPr>
            <a:xfrm>
              <a:off x="10299150" y="2103600"/>
              <a:ext cx="275700" cy="302700"/>
            </a:xfrm>
            <a:prstGeom prst="ellipse">
              <a:avLst/>
            </a:prstGeom>
            <a:solidFill>
              <a:srgbClr val="001E3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8" name="Google Shape;288;gadd317ae2b_0_271"/>
            <p:cNvSpPr/>
            <p:nvPr/>
          </p:nvSpPr>
          <p:spPr>
            <a:xfrm>
              <a:off x="10299150" y="2713200"/>
              <a:ext cx="275700" cy="302700"/>
            </a:xfrm>
            <a:prstGeom prst="ellipse">
              <a:avLst/>
            </a:prstGeom>
            <a:solidFill>
              <a:srgbClr val="001E3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9" name="Google Shape;289;gadd317ae2b_0_271"/>
            <p:cNvSpPr/>
            <p:nvPr/>
          </p:nvSpPr>
          <p:spPr>
            <a:xfrm>
              <a:off x="10832550" y="2408400"/>
              <a:ext cx="275700" cy="302700"/>
            </a:xfrm>
            <a:prstGeom prst="ellipse">
              <a:avLst/>
            </a:prstGeom>
            <a:solidFill>
              <a:srgbClr val="001E3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0" name="Google Shape;290;gadd317ae2b_0_271"/>
            <p:cNvSpPr/>
            <p:nvPr/>
          </p:nvSpPr>
          <p:spPr>
            <a:xfrm>
              <a:off x="10832550" y="2941800"/>
              <a:ext cx="275700" cy="302700"/>
            </a:xfrm>
            <a:prstGeom prst="ellipse">
              <a:avLst/>
            </a:prstGeom>
            <a:solidFill>
              <a:srgbClr val="001E3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1" name="Google Shape;291;gadd317ae2b_0_271"/>
            <p:cNvSpPr/>
            <p:nvPr/>
          </p:nvSpPr>
          <p:spPr>
            <a:xfrm>
              <a:off x="10832550" y="1798800"/>
              <a:ext cx="275700" cy="302700"/>
            </a:xfrm>
            <a:prstGeom prst="ellipse">
              <a:avLst/>
            </a:prstGeom>
            <a:solidFill>
              <a:srgbClr val="001E3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2" name="Google Shape;292;gadd317ae2b_0_271"/>
            <p:cNvSpPr/>
            <p:nvPr/>
          </p:nvSpPr>
          <p:spPr>
            <a:xfrm>
              <a:off x="11361075" y="2718275"/>
              <a:ext cx="275700" cy="302700"/>
            </a:xfrm>
            <a:prstGeom prst="ellipse">
              <a:avLst/>
            </a:prstGeom>
            <a:solidFill>
              <a:srgbClr val="001E3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3" name="Google Shape;293;gadd317ae2b_0_271"/>
            <p:cNvSpPr/>
            <p:nvPr/>
          </p:nvSpPr>
          <p:spPr>
            <a:xfrm>
              <a:off x="11361075" y="2025300"/>
              <a:ext cx="275700" cy="302700"/>
            </a:xfrm>
            <a:prstGeom prst="ellipse">
              <a:avLst/>
            </a:prstGeom>
            <a:solidFill>
              <a:srgbClr val="001E3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4" name="Google Shape;294;gadd317ae2b_0_271"/>
            <p:cNvSpPr/>
            <p:nvPr/>
          </p:nvSpPr>
          <p:spPr>
            <a:xfrm>
              <a:off x="10299150" y="3322800"/>
              <a:ext cx="275700" cy="302700"/>
            </a:xfrm>
            <a:prstGeom prst="ellipse">
              <a:avLst/>
            </a:prstGeom>
            <a:solidFill>
              <a:srgbClr val="001E3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295" name="Google Shape;295;gadd317ae2b_0_271"/>
            <p:cNvCxnSpPr>
              <a:stCxn id="286" idx="5"/>
              <a:endCxn id="291" idx="2"/>
            </p:cNvCxnSpPr>
            <p:nvPr/>
          </p:nvCxnSpPr>
          <p:spPr>
            <a:xfrm>
              <a:off x="10534475" y="1752371"/>
              <a:ext cx="298200" cy="197700"/>
            </a:xfrm>
            <a:prstGeom prst="straightConnector1">
              <a:avLst/>
            </a:prstGeom>
            <a:noFill/>
            <a:ln w="19050" cap="flat" cmpd="sng">
              <a:solidFill>
                <a:srgbClr val="001E33"/>
              </a:solidFill>
              <a:prstDash val="dash"/>
              <a:round/>
              <a:headEnd type="none" w="sm" len="sm"/>
              <a:tailEnd type="none" w="sm" len="sm"/>
            </a:ln>
          </p:spPr>
        </p:cxnSp>
        <p:cxnSp>
          <p:nvCxnSpPr>
            <p:cNvPr id="296" name="Google Shape;296;gadd317ae2b_0_271"/>
            <p:cNvCxnSpPr>
              <a:stCxn id="287" idx="6"/>
              <a:endCxn id="289" idx="1"/>
            </p:cNvCxnSpPr>
            <p:nvPr/>
          </p:nvCxnSpPr>
          <p:spPr>
            <a:xfrm>
              <a:off x="10574850" y="2254950"/>
              <a:ext cx="298200" cy="197700"/>
            </a:xfrm>
            <a:prstGeom prst="straightConnector1">
              <a:avLst/>
            </a:prstGeom>
            <a:noFill/>
            <a:ln w="19050" cap="flat" cmpd="sng">
              <a:solidFill>
                <a:srgbClr val="001E33"/>
              </a:solidFill>
              <a:prstDash val="dash"/>
              <a:round/>
              <a:headEnd type="none" w="sm" len="sm"/>
              <a:tailEnd type="none" w="sm" len="sm"/>
            </a:ln>
          </p:spPr>
        </p:cxnSp>
        <p:cxnSp>
          <p:nvCxnSpPr>
            <p:cNvPr id="297" name="Google Shape;297;gadd317ae2b_0_271"/>
            <p:cNvCxnSpPr>
              <a:stCxn id="288" idx="6"/>
              <a:endCxn id="290" idx="2"/>
            </p:cNvCxnSpPr>
            <p:nvPr/>
          </p:nvCxnSpPr>
          <p:spPr>
            <a:xfrm>
              <a:off x="10574850" y="2864550"/>
              <a:ext cx="257700" cy="228600"/>
            </a:xfrm>
            <a:prstGeom prst="straightConnector1">
              <a:avLst/>
            </a:prstGeom>
            <a:noFill/>
            <a:ln w="19050" cap="flat" cmpd="sng">
              <a:solidFill>
                <a:srgbClr val="001E33"/>
              </a:solidFill>
              <a:prstDash val="dash"/>
              <a:round/>
              <a:headEnd type="none" w="sm" len="sm"/>
              <a:tailEnd type="none" w="sm" len="sm"/>
            </a:ln>
          </p:spPr>
        </p:cxnSp>
        <p:cxnSp>
          <p:nvCxnSpPr>
            <p:cNvPr id="298" name="Google Shape;298;gadd317ae2b_0_271"/>
            <p:cNvCxnSpPr>
              <a:stCxn id="294" idx="7"/>
              <a:endCxn id="290" idx="3"/>
            </p:cNvCxnSpPr>
            <p:nvPr/>
          </p:nvCxnSpPr>
          <p:spPr>
            <a:xfrm rot="10800000" flipH="1">
              <a:off x="10534475" y="3200029"/>
              <a:ext cx="338400" cy="167100"/>
            </a:xfrm>
            <a:prstGeom prst="straightConnector1">
              <a:avLst/>
            </a:prstGeom>
            <a:noFill/>
            <a:ln w="19050" cap="flat" cmpd="sng">
              <a:solidFill>
                <a:srgbClr val="001E33"/>
              </a:solidFill>
              <a:prstDash val="dash"/>
              <a:round/>
              <a:headEnd type="none" w="sm" len="sm"/>
              <a:tailEnd type="none" w="sm" len="sm"/>
            </a:ln>
          </p:spPr>
        </p:cxnSp>
        <p:cxnSp>
          <p:nvCxnSpPr>
            <p:cNvPr id="299" name="Google Shape;299;gadd317ae2b_0_271"/>
            <p:cNvCxnSpPr>
              <a:stCxn id="288" idx="7"/>
              <a:endCxn id="289" idx="2"/>
            </p:cNvCxnSpPr>
            <p:nvPr/>
          </p:nvCxnSpPr>
          <p:spPr>
            <a:xfrm rot="10800000" flipH="1">
              <a:off x="10534475" y="2559829"/>
              <a:ext cx="298200" cy="197700"/>
            </a:xfrm>
            <a:prstGeom prst="straightConnector1">
              <a:avLst/>
            </a:prstGeom>
            <a:noFill/>
            <a:ln w="19050" cap="flat" cmpd="sng">
              <a:solidFill>
                <a:srgbClr val="001E33"/>
              </a:solidFill>
              <a:prstDash val="dash"/>
              <a:round/>
              <a:headEnd type="none" w="sm" len="sm"/>
              <a:tailEnd type="none" w="sm" len="sm"/>
            </a:ln>
          </p:spPr>
        </p:cxnSp>
        <p:cxnSp>
          <p:nvCxnSpPr>
            <p:cNvPr id="300" name="Google Shape;300;gadd317ae2b_0_271"/>
            <p:cNvCxnSpPr>
              <a:stCxn id="287" idx="7"/>
              <a:endCxn id="291" idx="3"/>
            </p:cNvCxnSpPr>
            <p:nvPr/>
          </p:nvCxnSpPr>
          <p:spPr>
            <a:xfrm rot="10800000" flipH="1">
              <a:off x="10534475" y="2057029"/>
              <a:ext cx="338400" cy="90900"/>
            </a:xfrm>
            <a:prstGeom prst="straightConnector1">
              <a:avLst/>
            </a:prstGeom>
            <a:noFill/>
            <a:ln w="19050" cap="flat" cmpd="sng">
              <a:solidFill>
                <a:srgbClr val="001E33"/>
              </a:solidFill>
              <a:prstDash val="dash"/>
              <a:round/>
              <a:headEnd type="none" w="sm" len="sm"/>
              <a:tailEnd type="none" w="sm" len="sm"/>
            </a:ln>
          </p:spPr>
        </p:cxnSp>
        <p:cxnSp>
          <p:nvCxnSpPr>
            <p:cNvPr id="301" name="Google Shape;301;gadd317ae2b_0_271"/>
            <p:cNvCxnSpPr>
              <a:stCxn id="289" idx="7"/>
              <a:endCxn id="293" idx="2"/>
            </p:cNvCxnSpPr>
            <p:nvPr/>
          </p:nvCxnSpPr>
          <p:spPr>
            <a:xfrm rot="10800000" flipH="1">
              <a:off x="11067875" y="2176729"/>
              <a:ext cx="293100" cy="276000"/>
            </a:xfrm>
            <a:prstGeom prst="straightConnector1">
              <a:avLst/>
            </a:prstGeom>
            <a:noFill/>
            <a:ln w="19050" cap="flat" cmpd="sng">
              <a:solidFill>
                <a:srgbClr val="001E33"/>
              </a:solidFill>
              <a:prstDash val="dash"/>
              <a:round/>
              <a:headEnd type="none" w="sm" len="sm"/>
              <a:tailEnd type="none" w="sm" len="sm"/>
            </a:ln>
          </p:spPr>
        </p:cxnSp>
        <p:cxnSp>
          <p:nvCxnSpPr>
            <p:cNvPr id="302" name="Google Shape;302;gadd317ae2b_0_271"/>
            <p:cNvCxnSpPr>
              <a:stCxn id="291" idx="5"/>
              <a:endCxn id="292" idx="1"/>
            </p:cNvCxnSpPr>
            <p:nvPr/>
          </p:nvCxnSpPr>
          <p:spPr>
            <a:xfrm>
              <a:off x="11067875" y="2057171"/>
              <a:ext cx="333600" cy="705300"/>
            </a:xfrm>
            <a:prstGeom prst="straightConnector1">
              <a:avLst/>
            </a:prstGeom>
            <a:noFill/>
            <a:ln w="19050" cap="flat" cmpd="sng">
              <a:solidFill>
                <a:srgbClr val="001E33"/>
              </a:solidFill>
              <a:prstDash val="dash"/>
              <a:round/>
              <a:headEnd type="none" w="sm" len="sm"/>
              <a:tailEnd type="none" w="sm" len="sm"/>
            </a:ln>
          </p:spPr>
        </p:cxnSp>
        <p:cxnSp>
          <p:nvCxnSpPr>
            <p:cNvPr id="303" name="Google Shape;303;gadd317ae2b_0_271"/>
            <p:cNvCxnSpPr>
              <a:stCxn id="290" idx="6"/>
              <a:endCxn id="292" idx="2"/>
            </p:cNvCxnSpPr>
            <p:nvPr/>
          </p:nvCxnSpPr>
          <p:spPr>
            <a:xfrm rot="10800000" flipH="1">
              <a:off x="11108250" y="2869650"/>
              <a:ext cx="252900" cy="223500"/>
            </a:xfrm>
            <a:prstGeom prst="straightConnector1">
              <a:avLst/>
            </a:prstGeom>
            <a:noFill/>
            <a:ln w="19050" cap="flat" cmpd="sng">
              <a:solidFill>
                <a:srgbClr val="001E33"/>
              </a:solidFill>
              <a:prstDash val="dash"/>
              <a:round/>
              <a:headEnd type="none" w="sm" len="sm"/>
              <a:tailEnd type="none" w="sm" len="sm"/>
            </a:ln>
          </p:spPr>
        </p:cxnSp>
        <p:cxnSp>
          <p:nvCxnSpPr>
            <p:cNvPr id="304" name="Google Shape;304;gadd317ae2b_0_271"/>
            <p:cNvCxnSpPr>
              <a:stCxn id="289" idx="6"/>
              <a:endCxn id="292" idx="1"/>
            </p:cNvCxnSpPr>
            <p:nvPr/>
          </p:nvCxnSpPr>
          <p:spPr>
            <a:xfrm>
              <a:off x="11108250" y="2559750"/>
              <a:ext cx="293100" cy="202800"/>
            </a:xfrm>
            <a:prstGeom prst="straightConnector1">
              <a:avLst/>
            </a:prstGeom>
            <a:noFill/>
            <a:ln w="19050" cap="flat" cmpd="sng">
              <a:solidFill>
                <a:srgbClr val="001E33"/>
              </a:solidFill>
              <a:prstDash val="dash"/>
              <a:round/>
              <a:headEnd type="none" w="sm" len="sm"/>
              <a:tailEnd type="none" w="sm" len="sm"/>
            </a:ln>
          </p:spPr>
        </p:cxnSp>
        <p:cxnSp>
          <p:nvCxnSpPr>
            <p:cNvPr id="305" name="Google Shape;305;gadd317ae2b_0_271"/>
            <p:cNvCxnSpPr>
              <a:stCxn id="290" idx="7"/>
              <a:endCxn id="293" idx="3"/>
            </p:cNvCxnSpPr>
            <p:nvPr/>
          </p:nvCxnSpPr>
          <p:spPr>
            <a:xfrm rot="10800000" flipH="1">
              <a:off x="11067875" y="2283529"/>
              <a:ext cx="333600" cy="702600"/>
            </a:xfrm>
            <a:prstGeom prst="straightConnector1">
              <a:avLst/>
            </a:prstGeom>
            <a:noFill/>
            <a:ln w="19050" cap="flat" cmpd="sng">
              <a:solidFill>
                <a:srgbClr val="001E33"/>
              </a:solidFill>
              <a:prstDash val="dash"/>
              <a:round/>
              <a:headEnd type="none" w="sm" len="sm"/>
              <a:tailEnd type="none" w="sm" len="sm"/>
            </a:ln>
          </p:spPr>
        </p:cxnSp>
      </p:grpSp>
      <p:sp>
        <p:nvSpPr>
          <p:cNvPr id="306" name="Google Shape;306;gadd317ae2b_0_271"/>
          <p:cNvSpPr/>
          <p:nvPr/>
        </p:nvSpPr>
        <p:spPr>
          <a:xfrm>
            <a:off x="2925087" y="4106275"/>
            <a:ext cx="3544500" cy="7599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dirty="0" err="1">
                <a:solidFill>
                  <a:srgbClr val="001E33"/>
                </a:solidFill>
                <a:latin typeface="Arial"/>
                <a:ea typeface="Arial"/>
                <a:cs typeface="Arial"/>
                <a:sym typeface="Arial"/>
              </a:rPr>
              <a:t>Vecino</a:t>
            </a:r>
            <a:r>
              <a:rPr lang="en-US" sz="2200" b="1" i="0" u="none" strike="noStrike" cap="none" dirty="0">
                <a:solidFill>
                  <a:srgbClr val="001E33"/>
                </a:solidFill>
                <a:latin typeface="Arial"/>
                <a:ea typeface="Arial"/>
                <a:cs typeface="Arial"/>
                <a:sym typeface="Arial"/>
              </a:rPr>
              <a:t> </a:t>
            </a:r>
            <a:r>
              <a:rPr lang="en-US" sz="2200" b="1" dirty="0">
                <a:solidFill>
                  <a:srgbClr val="001E33"/>
                </a:solidFill>
              </a:rPr>
              <a:t>mas </a:t>
            </a:r>
            <a:r>
              <a:rPr lang="en-US" sz="2200" b="1" dirty="0" err="1">
                <a:solidFill>
                  <a:srgbClr val="001E33"/>
                </a:solidFill>
              </a:rPr>
              <a:t>cercano</a:t>
            </a:r>
            <a:endParaRPr lang="en-US" sz="2200" b="1" i="0" u="none" strike="noStrike" cap="none" dirty="0">
              <a:solidFill>
                <a:srgbClr val="001E33"/>
              </a:solidFill>
              <a:latin typeface="Arial"/>
              <a:ea typeface="Arial"/>
              <a:cs typeface="Arial"/>
              <a:sym typeface="Arial"/>
            </a:endParaRPr>
          </a:p>
        </p:txBody>
      </p:sp>
      <p:sp>
        <p:nvSpPr>
          <p:cNvPr id="307" name="Google Shape;307;gadd317ae2b_0_271"/>
          <p:cNvSpPr/>
          <p:nvPr/>
        </p:nvSpPr>
        <p:spPr>
          <a:xfrm>
            <a:off x="5820687" y="4258675"/>
            <a:ext cx="3544500" cy="7599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1">
                <a:solidFill>
                  <a:srgbClr val="001E33"/>
                </a:solidFill>
              </a:rPr>
              <a:t>Modelo de </a:t>
            </a:r>
            <a:br>
              <a:rPr lang="en-US" sz="2200" b="1">
                <a:solidFill>
                  <a:srgbClr val="001E33"/>
                </a:solidFill>
              </a:rPr>
            </a:br>
            <a:r>
              <a:rPr lang="en-US" sz="2200" b="1">
                <a:solidFill>
                  <a:srgbClr val="001E33"/>
                </a:solidFill>
              </a:rPr>
              <a:t>Clasificación</a:t>
            </a:r>
            <a:endParaRPr sz="2200" b="1" i="0" u="none" strike="noStrike" cap="none">
              <a:solidFill>
                <a:srgbClr val="001E33"/>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001E33"/>
              </a:solidFill>
              <a:latin typeface="Arial"/>
              <a:ea typeface="Arial"/>
              <a:cs typeface="Arial"/>
              <a:sym typeface="Arial"/>
            </a:endParaRPr>
          </a:p>
        </p:txBody>
      </p:sp>
      <p:cxnSp>
        <p:nvCxnSpPr>
          <p:cNvPr id="308" name="Google Shape;308;gadd317ae2b_0_271"/>
          <p:cNvCxnSpPr/>
          <p:nvPr/>
        </p:nvCxnSpPr>
        <p:spPr>
          <a:xfrm>
            <a:off x="2654800" y="3164688"/>
            <a:ext cx="1027800" cy="21900"/>
          </a:xfrm>
          <a:prstGeom prst="straightConnector1">
            <a:avLst/>
          </a:prstGeom>
          <a:noFill/>
          <a:ln w="38100" cap="flat" cmpd="sng">
            <a:solidFill>
              <a:schemeClr val="accent5"/>
            </a:solidFill>
            <a:prstDash val="solid"/>
            <a:round/>
            <a:headEnd type="none" w="sm" len="sm"/>
            <a:tailEnd type="triangle" w="med" len="med"/>
          </a:ln>
        </p:spPr>
      </p:cxnSp>
      <p:cxnSp>
        <p:nvCxnSpPr>
          <p:cNvPr id="309" name="Google Shape;309;gadd317ae2b_0_271"/>
          <p:cNvCxnSpPr/>
          <p:nvPr/>
        </p:nvCxnSpPr>
        <p:spPr>
          <a:xfrm rot="10800000" flipH="1">
            <a:off x="6017350" y="3229238"/>
            <a:ext cx="834900" cy="9300"/>
          </a:xfrm>
          <a:prstGeom prst="straightConnector1">
            <a:avLst/>
          </a:prstGeom>
          <a:noFill/>
          <a:ln w="38100" cap="flat" cmpd="sng">
            <a:solidFill>
              <a:schemeClr val="accent5"/>
            </a:solidFill>
            <a:prstDash val="solid"/>
            <a:round/>
            <a:headEnd type="none" w="sm" len="sm"/>
            <a:tailEnd type="triangle" w="med" len="med"/>
          </a:ln>
        </p:spPr>
      </p:cxnSp>
      <p:cxnSp>
        <p:nvCxnSpPr>
          <p:cNvPr id="310" name="Google Shape;310;gadd317ae2b_0_271"/>
          <p:cNvCxnSpPr/>
          <p:nvPr/>
        </p:nvCxnSpPr>
        <p:spPr>
          <a:xfrm rot="10800000" flipH="1">
            <a:off x="8493075" y="3229250"/>
            <a:ext cx="834900" cy="9300"/>
          </a:xfrm>
          <a:prstGeom prst="straightConnector1">
            <a:avLst/>
          </a:prstGeom>
          <a:noFill/>
          <a:ln w="38100" cap="flat" cmpd="sng">
            <a:solidFill>
              <a:schemeClr val="accent5"/>
            </a:solidFill>
            <a:prstDash val="solid"/>
            <a:round/>
            <a:headEnd type="none" w="sm" len="sm"/>
            <a:tailEnd type="triangle" w="med" len="med"/>
          </a:ln>
        </p:spPr>
      </p:cxnSp>
      <p:pic>
        <p:nvPicPr>
          <p:cNvPr id="311" name="Google Shape;311;gadd317ae2b_0_271"/>
          <p:cNvPicPr preferRelativeResize="0"/>
          <p:nvPr/>
        </p:nvPicPr>
        <p:blipFill rotWithShape="1">
          <a:blip r:embed="rId4">
            <a:alphaModFix/>
          </a:blip>
          <a:srcRect/>
          <a:stretch/>
        </p:blipFill>
        <p:spPr>
          <a:xfrm>
            <a:off x="553100" y="2455703"/>
            <a:ext cx="2114699" cy="1407598"/>
          </a:xfrm>
          <a:prstGeom prst="rect">
            <a:avLst/>
          </a:prstGeom>
          <a:noFill/>
          <a:ln w="38100" cap="flat" cmpd="sng">
            <a:solidFill>
              <a:srgbClr val="001E33"/>
            </a:solidFill>
            <a:prstDash val="solid"/>
            <a:round/>
            <a:headEnd type="none" w="sm" len="sm"/>
            <a:tailEnd type="none" w="sm" len="sm"/>
          </a:ln>
        </p:spPr>
      </p:pic>
      <p:sp>
        <p:nvSpPr>
          <p:cNvPr id="312" name="Google Shape;312;gadd317ae2b_0_271"/>
          <p:cNvSpPr/>
          <p:nvPr/>
        </p:nvSpPr>
        <p:spPr>
          <a:xfrm>
            <a:off x="9297200" y="2262500"/>
            <a:ext cx="2480700" cy="1702200"/>
          </a:xfrm>
          <a:prstGeom prst="wedgeEllipseCallout">
            <a:avLst>
              <a:gd name="adj1" fmla="val -20833"/>
              <a:gd name="adj2" fmla="val 62500"/>
            </a:avLst>
          </a:prstGeom>
          <a:solidFill>
            <a:srgbClr val="001E3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100"/>
              <a:buFont typeface="Arial"/>
              <a:buNone/>
            </a:pPr>
            <a:r>
              <a:rPr lang="en-US" sz="2100" b="1" i="0" u="none" strike="noStrike" cap="none">
                <a:solidFill>
                  <a:srgbClr val="00AADB"/>
                </a:solidFill>
                <a:latin typeface="Arial"/>
                <a:ea typeface="Arial"/>
                <a:cs typeface="Arial"/>
                <a:sym typeface="Arial"/>
              </a:rPr>
              <a:t>Está enfermo</a:t>
            </a:r>
            <a:endParaRPr sz="2100" b="1" i="0" u="none" strike="noStrike" cap="none">
              <a:solidFill>
                <a:srgbClr val="00AADB"/>
              </a:solidFill>
              <a:latin typeface="Arial"/>
              <a:ea typeface="Arial"/>
              <a:cs typeface="Arial"/>
              <a:sym typeface="Arial"/>
            </a:endParaRPr>
          </a:p>
        </p:txBody>
      </p:sp>
      <p:sp>
        <p:nvSpPr>
          <p:cNvPr id="313" name="Google Shape;313;gadd317ae2b_0_271"/>
          <p:cNvSpPr/>
          <p:nvPr/>
        </p:nvSpPr>
        <p:spPr>
          <a:xfrm>
            <a:off x="8411487" y="4258675"/>
            <a:ext cx="3544500" cy="7599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a:solidFill>
                  <a:srgbClr val="001E33"/>
                </a:solidFill>
                <a:latin typeface="Arial"/>
                <a:ea typeface="Arial"/>
                <a:cs typeface="Arial"/>
                <a:sym typeface="Arial"/>
              </a:rPr>
              <a:t>Salida</a:t>
            </a:r>
            <a:endParaRPr sz="2200" b="1" i="0" u="none" strike="noStrike" cap="none">
              <a:solidFill>
                <a:srgbClr val="001E33"/>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001E33"/>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pic>
        <p:nvPicPr>
          <p:cNvPr id="321" name="Google Shape;321;p3"/>
          <p:cNvPicPr preferRelativeResize="0"/>
          <p:nvPr/>
        </p:nvPicPr>
        <p:blipFill rotWithShape="1">
          <a:blip r:embed="rId3">
            <a:alphaModFix/>
          </a:blip>
          <a:srcRect/>
          <a:stretch/>
        </p:blipFill>
        <p:spPr>
          <a:xfrm>
            <a:off x="-2880" y="0"/>
            <a:ext cx="12196080" cy="6855840"/>
          </a:xfrm>
          <a:prstGeom prst="rect">
            <a:avLst/>
          </a:prstGeom>
          <a:noFill/>
          <a:ln>
            <a:noFill/>
          </a:ln>
        </p:spPr>
      </p:pic>
      <p:sp>
        <p:nvSpPr>
          <p:cNvPr id="322" name="Google Shape;322;p3"/>
          <p:cNvSpPr/>
          <p:nvPr/>
        </p:nvSpPr>
        <p:spPr>
          <a:xfrm>
            <a:off x="265325" y="376925"/>
            <a:ext cx="5591400" cy="424800"/>
          </a:xfrm>
          <a:prstGeom prst="rect">
            <a:avLst/>
          </a:prstGeom>
          <a:noFill/>
          <a:ln>
            <a:noFill/>
          </a:ln>
        </p:spPr>
        <p:txBody>
          <a:bodyPr spcFirstLastPara="1" wrap="square" lIns="90000" tIns="45000" rIns="90000" bIns="450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a:solidFill>
                  <a:srgbClr val="FFFFFF"/>
                </a:solidFill>
                <a:latin typeface="Arial"/>
                <a:ea typeface="Arial"/>
                <a:cs typeface="Arial"/>
                <a:sym typeface="Arial"/>
              </a:rPr>
              <a:t>Diseño del algoritmo de compresión</a:t>
            </a:r>
            <a:endParaRPr sz="2200" b="0" i="0" u="none" strike="noStrike" cap="none">
              <a:solidFill>
                <a:srgbClr val="000000"/>
              </a:solidFill>
              <a:latin typeface="Arial"/>
              <a:ea typeface="Arial"/>
              <a:cs typeface="Arial"/>
              <a:sym typeface="Arial"/>
            </a:endParaRPr>
          </a:p>
        </p:txBody>
      </p:sp>
      <p:pic>
        <p:nvPicPr>
          <p:cNvPr id="1026" name="Picture 2" descr="3 grupos de enfermedades que atacan al ganado en verano | CONtexto ganadero  | Noticias principales sobre ganadería y agricultura en Colombia">
            <a:extLst>
              <a:ext uri="{FF2B5EF4-FFF2-40B4-BE49-F238E27FC236}">
                <a16:creationId xmlns:a16="http://schemas.microsoft.com/office/drawing/2014/main" id="{CE48FBD1-1FEC-4AAE-852B-43CE3E50BE6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95760" y="1613705"/>
            <a:ext cx="4072594" cy="2773167"/>
          </a:xfrm>
          <a:prstGeom prst="rect">
            <a:avLst/>
          </a:prstGeom>
          <a:noFill/>
          <a:extLst>
            <a:ext uri="{909E8E84-426E-40DD-AFC4-6F175D3DCCD1}">
              <a14:hiddenFill xmlns:a14="http://schemas.microsoft.com/office/drawing/2010/main">
                <a:solidFill>
                  <a:srgbClr val="FFFFFF"/>
                </a:solidFill>
              </a14:hiddenFill>
            </a:ext>
          </a:extLst>
        </p:spPr>
      </p:pic>
      <p:pic>
        <p:nvPicPr>
          <p:cNvPr id="20" name="Imagen 19">
            <a:extLst>
              <a:ext uri="{FF2B5EF4-FFF2-40B4-BE49-F238E27FC236}">
                <a16:creationId xmlns:a16="http://schemas.microsoft.com/office/drawing/2014/main" id="{7532C812-8DC7-4869-952E-C2273D0091BC}"/>
              </a:ext>
            </a:extLst>
          </p:cNvPr>
          <p:cNvPicPr>
            <a:picLocks noChangeAspect="1"/>
          </p:cNvPicPr>
          <p:nvPr/>
        </p:nvPicPr>
        <p:blipFill>
          <a:blip r:embed="rId5"/>
          <a:stretch>
            <a:fillRect/>
          </a:stretch>
        </p:blipFill>
        <p:spPr>
          <a:xfrm>
            <a:off x="1480555" y="1447740"/>
            <a:ext cx="4072594" cy="3105099"/>
          </a:xfrm>
          <a:prstGeom prst="rect">
            <a:avLst/>
          </a:prstGeom>
        </p:spPr>
      </p:pic>
      <p:sp>
        <p:nvSpPr>
          <p:cNvPr id="22" name="Google Shape;323;p3">
            <a:extLst>
              <a:ext uri="{FF2B5EF4-FFF2-40B4-BE49-F238E27FC236}">
                <a16:creationId xmlns:a16="http://schemas.microsoft.com/office/drawing/2014/main" id="{822D723D-F2F4-4D10-85C7-ED071272D6B4}"/>
              </a:ext>
            </a:extLst>
          </p:cNvPr>
          <p:cNvSpPr/>
          <p:nvPr/>
        </p:nvSpPr>
        <p:spPr>
          <a:xfrm>
            <a:off x="363102" y="1022624"/>
            <a:ext cx="6307500" cy="475600"/>
          </a:xfrm>
          <a:prstGeom prst="rect">
            <a:avLst/>
          </a:prstGeom>
          <a:noFill/>
          <a:ln>
            <a:noFill/>
          </a:ln>
        </p:spPr>
        <p:txBody>
          <a:bodyPr spcFirstLastPara="1" wrap="square" lIns="90000" tIns="45000" rIns="90000" bIns="45000" anchor="t" anchorCtr="0">
            <a:spAutoFit/>
          </a:bodyPr>
          <a:lstStyle/>
          <a:p>
            <a:pPr algn="just">
              <a:spcAft>
                <a:spcPts val="600"/>
              </a:spcAft>
            </a:pPr>
            <a:r>
              <a:rPr lang="es-CO" sz="2000" b="1" dirty="0">
                <a:effectLst/>
                <a:latin typeface="Times New Roman" panose="02020603050405020304" pitchFamily="18" charset="0"/>
                <a:ea typeface="Times New Roman" panose="02020603050405020304" pitchFamily="18" charset="0"/>
              </a:rPr>
              <a:t>Vecino mas cercano</a:t>
            </a:r>
          </a:p>
        </p:txBody>
      </p:sp>
      <p:sp>
        <p:nvSpPr>
          <p:cNvPr id="23" name="Google Shape;323;p3">
            <a:extLst>
              <a:ext uri="{FF2B5EF4-FFF2-40B4-BE49-F238E27FC236}">
                <a16:creationId xmlns:a16="http://schemas.microsoft.com/office/drawing/2014/main" id="{3FF98B48-4CF5-48B2-A3E8-09611C363D9D}"/>
              </a:ext>
            </a:extLst>
          </p:cNvPr>
          <p:cNvSpPr/>
          <p:nvPr/>
        </p:nvSpPr>
        <p:spPr>
          <a:xfrm>
            <a:off x="363102" y="4585678"/>
            <a:ext cx="6307500" cy="1352763"/>
          </a:xfrm>
          <a:prstGeom prst="rect">
            <a:avLst/>
          </a:prstGeom>
          <a:noFill/>
          <a:ln>
            <a:noFill/>
          </a:ln>
        </p:spPr>
        <p:txBody>
          <a:bodyPr spcFirstLastPara="1" wrap="square" lIns="90000" tIns="45000" rIns="90000" bIns="45000" anchor="t" anchorCtr="0">
            <a:spAutoFit/>
          </a:bodyPr>
          <a:lstStyle/>
          <a:p>
            <a:pPr algn="just">
              <a:spcAft>
                <a:spcPts val="600"/>
              </a:spcAft>
            </a:pPr>
            <a:r>
              <a:rPr lang="es-CO" sz="1200" kern="100" dirty="0">
                <a:solidFill>
                  <a:srgbClr val="000000"/>
                </a:solidFill>
                <a:effectLst/>
                <a:latin typeface="Times New Roman" panose="02020603050405020304" pitchFamily="18" charset="0"/>
                <a:ea typeface="Times New Roman" panose="02020603050405020304" pitchFamily="18" charset="0"/>
              </a:rPr>
              <a:t>La formula de uso acerca del vecino más cercano, parte de especificar una cantidad numérica de vecinos próximos, teniendo en cuenta que no signifique que por mayor cantidad de vecinos cercanos la calidad del modelo sea mas certera.</a:t>
            </a:r>
            <a:endParaRPr lang="es-CO" sz="1200" dirty="0">
              <a:effectLst/>
              <a:latin typeface="Times New Roman" panose="02020603050405020304" pitchFamily="18" charset="0"/>
              <a:ea typeface="Times New Roman" panose="02020603050405020304" pitchFamily="18" charset="0"/>
            </a:endParaRPr>
          </a:p>
          <a:p>
            <a:pPr algn="just">
              <a:spcAft>
                <a:spcPts val="600"/>
              </a:spcAft>
            </a:pPr>
            <a:r>
              <a:rPr lang="es-CO" sz="1200" kern="100" dirty="0">
                <a:solidFill>
                  <a:srgbClr val="000000"/>
                </a:solidFill>
                <a:effectLst/>
                <a:latin typeface="Times New Roman" panose="02020603050405020304" pitchFamily="18" charset="0"/>
                <a:ea typeface="Times New Roman" panose="02020603050405020304" pitchFamily="18" charset="0"/>
              </a:rPr>
              <a:t>Al nosotros especificar un destino variable, podemos especificar que el rango seleccionado por el procedimiento sea escogido por el mejor de la cantidad de vecinos posibles en el rango que se le asigna.</a:t>
            </a:r>
            <a:endParaRPr lang="es-CO" sz="1200" dirty="0">
              <a:effectLst/>
              <a:latin typeface="Times New Roman" panose="02020603050405020304" pitchFamily="18" charset="0"/>
              <a:ea typeface="Times New Roman" panose="02020603050405020304" pitchFamily="18"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pic>
        <p:nvPicPr>
          <p:cNvPr id="342" name="Google Shape;342;gadd317ae2b_0_11"/>
          <p:cNvPicPr preferRelativeResize="0"/>
          <p:nvPr/>
        </p:nvPicPr>
        <p:blipFill rotWithShape="1">
          <a:blip r:embed="rId3">
            <a:alphaModFix/>
          </a:blip>
          <a:srcRect/>
          <a:stretch/>
        </p:blipFill>
        <p:spPr>
          <a:xfrm>
            <a:off x="0" y="2159"/>
            <a:ext cx="12196077" cy="6855841"/>
          </a:xfrm>
          <a:prstGeom prst="rect">
            <a:avLst/>
          </a:prstGeom>
          <a:noFill/>
          <a:ln>
            <a:noFill/>
          </a:ln>
        </p:spPr>
      </p:pic>
      <p:sp>
        <p:nvSpPr>
          <p:cNvPr id="343" name="Google Shape;343;gadd317ae2b_0_11"/>
          <p:cNvSpPr/>
          <p:nvPr/>
        </p:nvSpPr>
        <p:spPr>
          <a:xfrm>
            <a:off x="265329" y="376925"/>
            <a:ext cx="5056500" cy="42480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a:solidFill>
                  <a:srgbClr val="FFFFFF"/>
                </a:solidFill>
                <a:latin typeface="Arial"/>
                <a:ea typeface="Arial"/>
                <a:cs typeface="Arial"/>
                <a:sym typeface="Arial"/>
              </a:rPr>
              <a:t>Diseño del algoritmo de compresión</a:t>
            </a:r>
            <a:endParaRPr sz="2200" b="0" i="0" u="none" strike="noStrike" cap="none">
              <a:solidFill>
                <a:srgbClr val="000000"/>
              </a:solidFill>
              <a:latin typeface="Arial"/>
              <a:ea typeface="Arial"/>
              <a:cs typeface="Arial"/>
              <a:sym typeface="Arial"/>
            </a:endParaRPr>
          </a:p>
        </p:txBody>
      </p:sp>
      <p:pic>
        <p:nvPicPr>
          <p:cNvPr id="2054" name="Picture 6" descr="k vecinos más próximos - Wikipedia, la enciclopedia libre">
            <a:extLst>
              <a:ext uri="{FF2B5EF4-FFF2-40B4-BE49-F238E27FC236}">
                <a16:creationId xmlns:a16="http://schemas.microsoft.com/office/drawing/2014/main" id="{F41817DD-BEF2-4553-AA6E-E419C6AE136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52691" y="1565327"/>
            <a:ext cx="2932775" cy="2652828"/>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El estado del ganado monitoreado por WhatsApp. - Zona Campo">
            <a:extLst>
              <a:ext uri="{FF2B5EF4-FFF2-40B4-BE49-F238E27FC236}">
                <a16:creationId xmlns:a16="http://schemas.microsoft.com/office/drawing/2014/main" id="{E2233E40-317E-455B-8685-2202E984ADC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55678" y="1738352"/>
            <a:ext cx="4278759" cy="3099454"/>
          </a:xfrm>
          <a:prstGeom prst="rect">
            <a:avLst/>
          </a:prstGeom>
          <a:noFill/>
          <a:extLst>
            <a:ext uri="{909E8E84-426E-40DD-AFC4-6F175D3DCCD1}">
              <a14:hiddenFill xmlns:a14="http://schemas.microsoft.com/office/drawing/2010/main">
                <a:solidFill>
                  <a:srgbClr val="FFFFFF"/>
                </a:solidFill>
              </a14:hiddenFill>
            </a:ext>
          </a:extLst>
        </p:spPr>
      </p:pic>
      <p:sp>
        <p:nvSpPr>
          <p:cNvPr id="25" name="Google Shape;323;p3">
            <a:extLst>
              <a:ext uri="{FF2B5EF4-FFF2-40B4-BE49-F238E27FC236}">
                <a16:creationId xmlns:a16="http://schemas.microsoft.com/office/drawing/2014/main" id="{35C4DA85-21C6-434E-913C-74E3AC8CB9DC}"/>
              </a:ext>
            </a:extLst>
          </p:cNvPr>
          <p:cNvSpPr/>
          <p:nvPr/>
        </p:nvSpPr>
        <p:spPr>
          <a:xfrm>
            <a:off x="327473" y="1102710"/>
            <a:ext cx="6307500" cy="475600"/>
          </a:xfrm>
          <a:prstGeom prst="rect">
            <a:avLst/>
          </a:prstGeom>
          <a:noFill/>
          <a:ln>
            <a:noFill/>
          </a:ln>
        </p:spPr>
        <p:txBody>
          <a:bodyPr spcFirstLastPara="1" wrap="square" lIns="90000" tIns="45000" rIns="90000" bIns="45000" anchor="t" anchorCtr="0">
            <a:spAutoFit/>
          </a:bodyPr>
          <a:lstStyle/>
          <a:p>
            <a:pPr algn="just">
              <a:spcAft>
                <a:spcPts val="600"/>
              </a:spcAft>
            </a:pPr>
            <a:r>
              <a:rPr lang="es-CO" sz="2000" b="1" dirty="0">
                <a:effectLst/>
                <a:latin typeface="Times New Roman" panose="02020603050405020304" pitchFamily="18" charset="0"/>
                <a:ea typeface="Times New Roman" panose="02020603050405020304" pitchFamily="18" charset="0"/>
              </a:rPr>
              <a:t>Vecino mas cercano</a:t>
            </a:r>
          </a:p>
        </p:txBody>
      </p:sp>
      <p:sp>
        <p:nvSpPr>
          <p:cNvPr id="26" name="Google Shape;323;p3">
            <a:extLst>
              <a:ext uri="{FF2B5EF4-FFF2-40B4-BE49-F238E27FC236}">
                <a16:creationId xmlns:a16="http://schemas.microsoft.com/office/drawing/2014/main" id="{4EA1513D-50C0-4810-ACE2-3D131919B736}"/>
              </a:ext>
            </a:extLst>
          </p:cNvPr>
          <p:cNvSpPr/>
          <p:nvPr/>
        </p:nvSpPr>
        <p:spPr>
          <a:xfrm>
            <a:off x="265329" y="4357651"/>
            <a:ext cx="6307500" cy="1614373"/>
          </a:xfrm>
          <a:prstGeom prst="rect">
            <a:avLst/>
          </a:prstGeom>
          <a:noFill/>
          <a:ln>
            <a:noFill/>
          </a:ln>
        </p:spPr>
        <p:txBody>
          <a:bodyPr spcFirstLastPara="1" wrap="square" lIns="90000" tIns="45000" rIns="90000" bIns="45000" anchor="t" anchorCtr="0">
            <a:spAutoFit/>
          </a:bodyPr>
          <a:lstStyle/>
          <a:p>
            <a:pPr algn="just">
              <a:spcAft>
                <a:spcPts val="600"/>
              </a:spcAft>
            </a:pPr>
            <a:r>
              <a:rPr lang="es-CO" sz="1200" kern="100" dirty="0">
                <a:solidFill>
                  <a:srgbClr val="000000"/>
                </a:solidFill>
                <a:effectLst/>
                <a:latin typeface="Times New Roman" panose="02020603050405020304" pitchFamily="18" charset="0"/>
                <a:ea typeface="Times New Roman" panose="02020603050405020304" pitchFamily="18" charset="0"/>
              </a:rPr>
              <a:t>Al asignar esta característica como específica, esta realizara por cada valor de K en un rango solicitado y seleccionara a K y su conjunto de funciones cercanas con una menor tasa de error al momento del escalado.</a:t>
            </a:r>
            <a:endParaRPr lang="es-CO" sz="1200" dirty="0">
              <a:effectLst/>
              <a:latin typeface="Times New Roman" panose="02020603050405020304" pitchFamily="18" charset="0"/>
              <a:ea typeface="Times New Roman" panose="02020603050405020304" pitchFamily="18" charset="0"/>
            </a:endParaRPr>
          </a:p>
          <a:p>
            <a:pPr algn="just">
              <a:spcAft>
                <a:spcPts val="600"/>
              </a:spcAft>
            </a:pPr>
            <a:r>
              <a:rPr lang="es-CO" sz="1200" kern="100" dirty="0">
                <a:solidFill>
                  <a:srgbClr val="000000"/>
                </a:solidFill>
                <a:effectLst/>
                <a:latin typeface="Times New Roman" panose="02020603050405020304" pitchFamily="18" charset="0"/>
                <a:ea typeface="Times New Roman" panose="02020603050405020304" pitchFamily="18" charset="0"/>
              </a:rPr>
              <a:t>Al no usar la característica anteriormente mencionada, se validará de mejor manera partiendo de un pliegue entre posibles mejores vecinos y de estos saldrá la comparación del escalado.</a:t>
            </a:r>
            <a:endParaRPr lang="es-CO" sz="1200" dirty="0">
              <a:effectLst/>
              <a:latin typeface="Times New Roman" panose="02020603050405020304" pitchFamily="18" charset="0"/>
              <a:ea typeface="Times New Roman" panose="02020603050405020304" pitchFamily="18" charset="0"/>
            </a:endParaRPr>
          </a:p>
          <a:p>
            <a:pPr algn="just">
              <a:spcAft>
                <a:spcPts val="600"/>
              </a:spcAft>
            </a:pPr>
            <a:r>
              <a:rPr lang="es-CO" sz="1200" kern="100" dirty="0">
                <a:solidFill>
                  <a:srgbClr val="000000"/>
                </a:solidFill>
                <a:effectLst/>
                <a:latin typeface="Times New Roman" panose="02020603050405020304" pitchFamily="18" charset="0"/>
                <a:ea typeface="Times New Roman" panose="02020603050405020304" pitchFamily="18" charset="0"/>
              </a:rPr>
              <a:t>Esto usa como base el Cálculo de distancias, las cuales son las métricas que se usa para calcular la distancia empleada entre ambos casos de que un valor sea similar a otro.</a:t>
            </a:r>
            <a:endParaRPr lang="es-CO" sz="1200" dirty="0">
              <a:effectLst/>
              <a:latin typeface="Times New Roman" panose="02020603050405020304" pitchFamily="18" charset="0"/>
              <a:ea typeface="Times New Roman" panose="02020603050405020304" pitchFamily="18"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pic>
        <p:nvPicPr>
          <p:cNvPr id="362" name="Google Shape;362;p5"/>
          <p:cNvPicPr preferRelativeResize="0"/>
          <p:nvPr/>
        </p:nvPicPr>
        <p:blipFill rotWithShape="1">
          <a:blip r:embed="rId3">
            <a:alphaModFix/>
          </a:blip>
          <a:srcRect/>
          <a:stretch/>
        </p:blipFill>
        <p:spPr>
          <a:xfrm>
            <a:off x="-2880" y="0"/>
            <a:ext cx="12196080" cy="6855840"/>
          </a:xfrm>
          <a:prstGeom prst="rect">
            <a:avLst/>
          </a:prstGeom>
          <a:noFill/>
          <a:ln>
            <a:noFill/>
          </a:ln>
        </p:spPr>
      </p:pic>
      <p:sp>
        <p:nvSpPr>
          <p:cNvPr id="363" name="Google Shape;363;p5"/>
          <p:cNvSpPr/>
          <p:nvPr/>
        </p:nvSpPr>
        <p:spPr>
          <a:xfrm>
            <a:off x="265329" y="376925"/>
            <a:ext cx="5883300" cy="424800"/>
          </a:xfrm>
          <a:prstGeom prst="rect">
            <a:avLst/>
          </a:prstGeom>
          <a:noFill/>
          <a:ln>
            <a:noFill/>
          </a:ln>
        </p:spPr>
        <p:txBody>
          <a:bodyPr spcFirstLastPara="1" wrap="square" lIns="90000" tIns="45000" rIns="90000" bIns="450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a:solidFill>
                  <a:srgbClr val="FFFFFF"/>
                </a:solidFill>
                <a:latin typeface="Arial"/>
                <a:ea typeface="Arial"/>
                <a:cs typeface="Arial"/>
                <a:sym typeface="Arial"/>
              </a:rPr>
              <a:t>Complejidad del algoritmo de compresión</a:t>
            </a:r>
            <a:endParaRPr sz="2200" b="0" i="0" u="none" strike="noStrike" cap="none">
              <a:solidFill>
                <a:srgbClr val="000000"/>
              </a:solidFill>
              <a:latin typeface="Arial"/>
              <a:ea typeface="Arial"/>
              <a:cs typeface="Arial"/>
              <a:sym typeface="Arial"/>
            </a:endParaRPr>
          </a:p>
        </p:txBody>
      </p:sp>
      <p:sp>
        <p:nvSpPr>
          <p:cNvPr id="364" name="Google Shape;364;p5"/>
          <p:cNvSpPr/>
          <p:nvPr/>
        </p:nvSpPr>
        <p:spPr>
          <a:xfrm>
            <a:off x="584640" y="4325520"/>
            <a:ext cx="5027400" cy="942000"/>
          </a:xfrm>
          <a:prstGeom prst="rect">
            <a:avLst/>
          </a:prstGeom>
          <a:noFill/>
          <a:ln>
            <a:noFill/>
          </a:ln>
        </p:spPr>
        <p:txBody>
          <a:bodyPr spcFirstLastPara="1" wrap="square" lIns="90000" tIns="45000" rIns="90000" bIns="450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1E33"/>
                </a:solidFill>
                <a:latin typeface="Arial"/>
                <a:ea typeface="Arial"/>
                <a:cs typeface="Arial"/>
                <a:sym typeface="Arial"/>
              </a:rPr>
              <a:t>La complejidad del tiempo y la memoria del algoritmo (En este semestre, uno podría ser LZS, LZ77, LZ78, Huffman... por favor, elija). Por favor, explique qué significan N y M en este problema. POR FAVOR HÁGALO!</a:t>
            </a:r>
            <a:endParaRPr sz="1400" b="0" i="0" u="none" strike="noStrike" cap="none">
              <a:solidFill>
                <a:srgbClr val="000000"/>
              </a:solidFill>
              <a:latin typeface="Arial"/>
              <a:ea typeface="Arial"/>
              <a:cs typeface="Arial"/>
              <a:sym typeface="Arial"/>
            </a:endParaRPr>
          </a:p>
        </p:txBody>
      </p:sp>
      <p:sp>
        <p:nvSpPr>
          <p:cNvPr id="365" name="Google Shape;365;p5"/>
          <p:cNvSpPr/>
          <p:nvPr/>
        </p:nvSpPr>
        <p:spPr>
          <a:xfrm rot="10800000" flipH="1">
            <a:off x="3356267" y="269947"/>
            <a:ext cx="1300860" cy="61992"/>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sp>
        <p:nvSpPr>
          <p:cNvPr id="366" name="Google Shape;366;p5"/>
          <p:cNvSpPr/>
          <p:nvPr/>
        </p:nvSpPr>
        <p:spPr>
          <a:xfrm>
            <a:off x="4149080" y="70200"/>
            <a:ext cx="2402700" cy="302700"/>
          </a:xfrm>
          <a:prstGeom prst="rect">
            <a:avLst/>
          </a:prstGeom>
          <a:noFill/>
          <a:ln>
            <a:noFill/>
          </a:ln>
        </p:spPr>
        <p:txBody>
          <a:bodyPr spcFirstLastPara="1" wrap="square" lIns="90000" tIns="45000" rIns="90000" bIns="450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Conserva este título</a:t>
            </a:r>
            <a:endParaRPr sz="1400" b="0" i="0" u="none" strike="noStrike" cap="none">
              <a:solidFill>
                <a:schemeClr val="accent2"/>
              </a:solidFill>
              <a:latin typeface="Arial"/>
              <a:ea typeface="Arial"/>
              <a:cs typeface="Arial"/>
              <a:sym typeface="Arial"/>
            </a:endParaRPr>
          </a:p>
        </p:txBody>
      </p:sp>
      <p:sp>
        <p:nvSpPr>
          <p:cNvPr id="367" name="Google Shape;367;p5"/>
          <p:cNvSpPr/>
          <p:nvPr/>
        </p:nvSpPr>
        <p:spPr>
          <a:xfrm>
            <a:off x="5168160" y="914400"/>
            <a:ext cx="3425400" cy="729000"/>
          </a:xfrm>
          <a:prstGeom prst="rect">
            <a:avLst/>
          </a:prstGeom>
          <a:noFill/>
          <a:ln>
            <a:noFill/>
          </a:ln>
        </p:spPr>
        <p:txBody>
          <a:bodyPr spcFirstLastPara="1" wrap="square" lIns="90000" tIns="45000" rIns="90000" bIns="450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Crear la tabla en Powerpoint. No copie las capturas de pantalla pixeladas del informe técnico, por favor.</a:t>
            </a:r>
            <a:endParaRPr sz="1400" b="0" i="0" u="none" strike="noStrike" cap="none">
              <a:solidFill>
                <a:schemeClr val="accent2"/>
              </a:solidFill>
              <a:latin typeface="Arial"/>
              <a:ea typeface="Arial"/>
              <a:cs typeface="Arial"/>
              <a:sym typeface="Arial"/>
            </a:endParaRPr>
          </a:p>
        </p:txBody>
      </p:sp>
      <p:sp>
        <p:nvSpPr>
          <p:cNvPr id="368" name="Google Shape;368;p5"/>
          <p:cNvSpPr/>
          <p:nvPr/>
        </p:nvSpPr>
        <p:spPr>
          <a:xfrm rot="10800000" flipH="1">
            <a:off x="4567200" y="1174620"/>
            <a:ext cx="602262" cy="460728"/>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sp>
        <p:nvSpPr>
          <p:cNvPr id="369" name="Google Shape;369;p5"/>
          <p:cNvSpPr/>
          <p:nvPr/>
        </p:nvSpPr>
        <p:spPr>
          <a:xfrm>
            <a:off x="3361440" y="6046680"/>
            <a:ext cx="2932500" cy="516000"/>
          </a:xfrm>
          <a:prstGeom prst="rect">
            <a:avLst/>
          </a:prstGeom>
          <a:noFill/>
          <a:ln>
            <a:noFill/>
          </a:ln>
        </p:spPr>
        <p:txBody>
          <a:bodyPr spcFirstLastPara="1" wrap="square" lIns="90000" tIns="45000" rIns="90000" bIns="450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Explica las tablas en tu</a:t>
            </a:r>
            <a:endParaRPr sz="1400" b="0" i="0" u="none" strike="noStrike" cap="none">
              <a:solidFill>
                <a:schemeClr val="accent2"/>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propias palabras...</a:t>
            </a:r>
            <a:endParaRPr sz="1400" b="0" i="0" u="none" strike="noStrike" cap="none">
              <a:solidFill>
                <a:schemeClr val="accent2"/>
              </a:solidFill>
              <a:latin typeface="Arial"/>
              <a:ea typeface="Arial"/>
              <a:cs typeface="Arial"/>
              <a:sym typeface="Arial"/>
            </a:endParaRPr>
          </a:p>
        </p:txBody>
      </p:sp>
      <p:sp>
        <p:nvSpPr>
          <p:cNvPr id="370" name="Google Shape;370;p5"/>
          <p:cNvSpPr/>
          <p:nvPr/>
        </p:nvSpPr>
        <p:spPr>
          <a:xfrm>
            <a:off x="3570849" y="5371477"/>
            <a:ext cx="736992" cy="516024"/>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sp>
        <p:nvSpPr>
          <p:cNvPr id="371" name="Google Shape;371;p5"/>
          <p:cNvSpPr/>
          <p:nvPr/>
        </p:nvSpPr>
        <p:spPr>
          <a:xfrm>
            <a:off x="8034840" y="4993080"/>
            <a:ext cx="2932500" cy="729000"/>
          </a:xfrm>
          <a:prstGeom prst="rect">
            <a:avLst/>
          </a:prstGeom>
          <a:noFill/>
          <a:ln>
            <a:noFill/>
          </a:ln>
        </p:spPr>
        <p:txBody>
          <a:bodyPr spcFirstLastPara="1" wrap="square" lIns="90000" tIns="45000" rIns="90000" bIns="45000" anchor="t" anchorCtr="0">
            <a:spAutoFit/>
          </a:bodyPr>
          <a:lstStyle/>
          <a:p>
            <a:pPr marL="0" marR="0" lvl="0" indent="0" algn="ctr" rtl="0">
              <a:lnSpc>
                <a:spcPct val="100000"/>
              </a:lnSpc>
              <a:spcBef>
                <a:spcPts val="0"/>
              </a:spcBef>
              <a:spcAft>
                <a:spcPts val="0"/>
              </a:spcAft>
              <a:buClr>
                <a:schemeClr val="dk1"/>
              </a:buClr>
              <a:buSzPts val="1400"/>
              <a:buFont typeface="Arial"/>
              <a:buNone/>
            </a:pPr>
            <a:r>
              <a:rPr lang="en-US" sz="1400" b="0" i="1" u="none" strike="noStrike" cap="none">
                <a:solidFill>
                  <a:schemeClr val="accent2"/>
                </a:solidFill>
                <a:latin typeface="Arial"/>
                <a:ea typeface="Arial"/>
                <a:cs typeface="Arial"/>
                <a:sym typeface="Arial"/>
              </a:rPr>
              <a:t>Incluir una imagen en HD relacionada con el problema de la salud animal en la </a:t>
            </a:r>
            <a:r>
              <a:rPr lang="en-US" i="1">
                <a:solidFill>
                  <a:schemeClr val="accent2"/>
                </a:solidFill>
              </a:rPr>
              <a:t>ganadería</a:t>
            </a:r>
            <a:r>
              <a:rPr lang="en-US" sz="1400" b="0" i="1" u="none" strike="noStrike" cap="none">
                <a:solidFill>
                  <a:schemeClr val="accent2"/>
                </a:solidFill>
                <a:latin typeface="Arial"/>
                <a:ea typeface="Arial"/>
                <a:cs typeface="Arial"/>
                <a:sym typeface="Arial"/>
              </a:rPr>
              <a:t> de precisión</a:t>
            </a:r>
            <a:endParaRPr sz="1400" b="0" i="0" u="none" strike="noStrike" cap="none">
              <a:solidFill>
                <a:srgbClr val="000000"/>
              </a:solidFill>
              <a:latin typeface="Arial"/>
              <a:ea typeface="Arial"/>
              <a:cs typeface="Arial"/>
              <a:sym typeface="Arial"/>
            </a:endParaRPr>
          </a:p>
        </p:txBody>
      </p:sp>
      <p:sp>
        <p:nvSpPr>
          <p:cNvPr id="372" name="Google Shape;372;p5"/>
          <p:cNvSpPr/>
          <p:nvPr/>
        </p:nvSpPr>
        <p:spPr>
          <a:xfrm>
            <a:off x="7257944" y="4937746"/>
            <a:ext cx="602262" cy="515862"/>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graphicFrame>
        <p:nvGraphicFramePr>
          <p:cNvPr id="373" name="Google Shape;373;p5"/>
          <p:cNvGraphicFramePr/>
          <p:nvPr/>
        </p:nvGraphicFramePr>
        <p:xfrm>
          <a:off x="547920" y="1956240"/>
          <a:ext cx="5075650" cy="2354410"/>
        </p:xfrm>
        <a:graphic>
          <a:graphicData uri="http://schemas.openxmlformats.org/drawingml/2006/table">
            <a:tbl>
              <a:tblPr>
                <a:noFill/>
                <a:tableStyleId>{AC289BA7-0477-4DA3-BF64-564EF7BB6FF7}</a:tableStyleId>
              </a:tblPr>
              <a:tblGrid>
                <a:gridCol w="1837575">
                  <a:extLst>
                    <a:ext uri="{9D8B030D-6E8A-4147-A177-3AD203B41FA5}">
                      <a16:colId xmlns:a16="http://schemas.microsoft.com/office/drawing/2014/main" val="20000"/>
                    </a:ext>
                  </a:extLst>
                </a:gridCol>
                <a:gridCol w="1545725">
                  <a:extLst>
                    <a:ext uri="{9D8B030D-6E8A-4147-A177-3AD203B41FA5}">
                      <a16:colId xmlns:a16="http://schemas.microsoft.com/office/drawing/2014/main" val="20001"/>
                    </a:ext>
                  </a:extLst>
                </a:gridCol>
                <a:gridCol w="1692350">
                  <a:extLst>
                    <a:ext uri="{9D8B030D-6E8A-4147-A177-3AD203B41FA5}">
                      <a16:colId xmlns:a16="http://schemas.microsoft.com/office/drawing/2014/main" val="20002"/>
                    </a:ext>
                  </a:extLst>
                </a:gridCol>
              </a:tblGrid>
              <a:tr h="719650">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1E33"/>
                    </a:solidFill>
                  </a:tcPr>
                </a:tc>
                <a:tc>
                  <a:txBody>
                    <a:bodyPr/>
                    <a:lstStyle/>
                    <a:p>
                      <a:pPr marL="0" marR="0" lvl="0" indent="0" algn="ctr" rtl="0">
                        <a:lnSpc>
                          <a:spcPct val="100000"/>
                        </a:lnSpc>
                        <a:spcBef>
                          <a:spcPts val="0"/>
                        </a:spcBef>
                        <a:spcAft>
                          <a:spcPts val="0"/>
                        </a:spcAft>
                        <a:buClr>
                          <a:srgbClr val="000000"/>
                        </a:buClr>
                        <a:buSzPts val="1800"/>
                        <a:buFont typeface="Arial"/>
                        <a:buNone/>
                      </a:pPr>
                      <a:r>
                        <a:rPr lang="en-US" sz="1800" b="1" u="none" strike="noStrike" cap="none">
                          <a:solidFill>
                            <a:schemeClr val="accent2"/>
                          </a:solidFill>
                          <a:latin typeface="Arial"/>
                          <a:ea typeface="Arial"/>
                          <a:cs typeface="Arial"/>
                          <a:sym typeface="Arial"/>
                        </a:rPr>
                        <a:t>La complejidad del tiempo</a:t>
                      </a:r>
                      <a:endParaRPr sz="1800" b="0" u="none" strike="noStrike" cap="none">
                        <a:solidFill>
                          <a:schemeClr val="accent2"/>
                        </a:solidFill>
                        <a:latin typeface="Arial"/>
                        <a:ea typeface="Arial"/>
                        <a:cs typeface="Arial"/>
                        <a:sym typeface="Arial"/>
                      </a:endParaRPr>
                    </a:p>
                  </a:txBody>
                  <a:tcPr marL="90000" marR="90000" marT="45725" marB="457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1E33"/>
                    </a:solidFill>
                  </a:tcPr>
                </a:tc>
                <a:tc>
                  <a:txBody>
                    <a:bodyPr/>
                    <a:lstStyle/>
                    <a:p>
                      <a:pPr marL="0" marR="0" lvl="0" indent="0" algn="ctr" rtl="0">
                        <a:lnSpc>
                          <a:spcPct val="100000"/>
                        </a:lnSpc>
                        <a:spcBef>
                          <a:spcPts val="0"/>
                        </a:spcBef>
                        <a:spcAft>
                          <a:spcPts val="0"/>
                        </a:spcAft>
                        <a:buClr>
                          <a:srgbClr val="000000"/>
                        </a:buClr>
                        <a:buSzPts val="1800"/>
                        <a:buFont typeface="Arial"/>
                        <a:buNone/>
                      </a:pPr>
                      <a:r>
                        <a:rPr lang="en-US" sz="1800" b="1" u="none" strike="noStrike" cap="none">
                          <a:solidFill>
                            <a:schemeClr val="accent4"/>
                          </a:solidFill>
                          <a:latin typeface="Arial"/>
                          <a:ea typeface="Arial"/>
                          <a:cs typeface="Arial"/>
                          <a:sym typeface="Arial"/>
                        </a:rPr>
                        <a:t>Complejidad de la memoria</a:t>
                      </a:r>
                      <a:endParaRPr sz="1800" b="0" u="none" strike="noStrike" cap="none">
                        <a:solidFill>
                          <a:schemeClr val="accent4"/>
                        </a:solidFill>
                        <a:latin typeface="Arial"/>
                        <a:ea typeface="Arial"/>
                        <a:cs typeface="Arial"/>
                        <a:sym typeface="Arial"/>
                      </a:endParaRPr>
                    </a:p>
                  </a:txBody>
                  <a:tcPr marL="90000" marR="90000" marT="45725" marB="457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1E33"/>
                    </a:solidFill>
                  </a:tcPr>
                </a:tc>
                <a:extLst>
                  <a:ext uri="{0D108BD9-81ED-4DB2-BD59-A6C34878D82A}">
                    <a16:rowId xmlns:a16="http://schemas.microsoft.com/office/drawing/2014/main" val="10000"/>
                  </a:ext>
                </a:extLst>
              </a:tr>
              <a:tr h="719650">
                <a:tc>
                  <a:txBody>
                    <a:bodyPr/>
                    <a:lstStyle/>
                    <a:p>
                      <a:pPr marL="0" marR="0" lvl="0" indent="0" algn="l" rtl="0">
                        <a:lnSpc>
                          <a:spcPct val="100000"/>
                        </a:lnSpc>
                        <a:spcBef>
                          <a:spcPts val="0"/>
                        </a:spcBef>
                        <a:spcAft>
                          <a:spcPts val="0"/>
                        </a:spcAft>
                        <a:buClr>
                          <a:srgbClr val="000000"/>
                        </a:buClr>
                        <a:buSzPts val="1800"/>
                        <a:buFont typeface="Arial"/>
                        <a:buNone/>
                      </a:pPr>
                      <a:r>
                        <a:rPr lang="en-US" sz="1800">
                          <a:solidFill>
                            <a:srgbClr val="FFFFFF"/>
                          </a:solidFill>
                        </a:rPr>
                        <a:t>Algoritmo de compresión</a:t>
                      </a:r>
                      <a:endParaRPr sz="1800" b="0" u="none" strike="noStrike" cap="none">
                        <a:latin typeface="Arial"/>
                        <a:ea typeface="Arial"/>
                        <a:cs typeface="Arial"/>
                        <a:sym typeface="Arial"/>
                      </a:endParaRPr>
                    </a:p>
                  </a:txBody>
                  <a:tcPr marL="90000" marR="90000" marT="45725" marB="457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1E33"/>
                    </a:solidFill>
                  </a:tcPr>
                </a:tc>
                <a:tc>
                  <a:txBody>
                    <a:bodyPr/>
                    <a:lstStyle/>
                    <a:p>
                      <a:pPr marL="0" marR="0" lvl="0" indent="0" algn="l" rtl="0">
                        <a:lnSpc>
                          <a:spcPct val="100000"/>
                        </a:lnSpc>
                        <a:spcBef>
                          <a:spcPts val="0"/>
                        </a:spcBef>
                        <a:spcAft>
                          <a:spcPts val="0"/>
                        </a:spcAft>
                        <a:buClr>
                          <a:srgbClr val="000000"/>
                        </a:buClr>
                        <a:buSzPts val="1800"/>
                        <a:buFont typeface="Arial"/>
                        <a:buNone/>
                      </a:pPr>
                      <a:r>
                        <a:rPr lang="en-US" sz="1800" b="0" u="none" strike="noStrike" cap="none">
                          <a:solidFill>
                            <a:srgbClr val="FFFFFF"/>
                          </a:solidFill>
                          <a:latin typeface="Arial"/>
                          <a:ea typeface="Arial"/>
                          <a:cs typeface="Arial"/>
                          <a:sym typeface="Arial"/>
                        </a:rPr>
                        <a:t>O(N2*M*2</a:t>
                      </a:r>
                      <a:r>
                        <a:rPr lang="en-US" sz="1800" b="0" u="none" strike="noStrike" cap="none" baseline="30000">
                          <a:solidFill>
                            <a:srgbClr val="FFFFFF"/>
                          </a:solidFill>
                          <a:latin typeface="Arial"/>
                          <a:ea typeface="Arial"/>
                          <a:cs typeface="Arial"/>
                          <a:sym typeface="Arial"/>
                        </a:rPr>
                        <a:t>M</a:t>
                      </a:r>
                      <a:r>
                        <a:rPr lang="en-US" sz="1800" b="0" u="none" strike="noStrike" cap="none">
                          <a:solidFill>
                            <a:srgbClr val="FFFFFF"/>
                          </a:solidFill>
                          <a:latin typeface="Arial"/>
                          <a:ea typeface="Arial"/>
                          <a:cs typeface="Arial"/>
                          <a:sym typeface="Arial"/>
                        </a:rPr>
                        <a:t>)</a:t>
                      </a:r>
                      <a:endParaRPr sz="1800" b="0" u="none" strike="noStrike" cap="none">
                        <a:latin typeface="Arial"/>
                        <a:ea typeface="Arial"/>
                        <a:cs typeface="Arial"/>
                        <a:sym typeface="Arial"/>
                      </a:endParaRPr>
                    </a:p>
                  </a:txBody>
                  <a:tcPr marL="90000" marR="90000" marT="45725" marB="457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1E33"/>
                    </a:solidFill>
                  </a:tcPr>
                </a:tc>
                <a:tc>
                  <a:txBody>
                    <a:bodyPr/>
                    <a:lstStyle/>
                    <a:p>
                      <a:pPr marL="0" marR="0" lvl="0" indent="0" algn="l" rtl="0">
                        <a:lnSpc>
                          <a:spcPct val="100000"/>
                        </a:lnSpc>
                        <a:spcBef>
                          <a:spcPts val="0"/>
                        </a:spcBef>
                        <a:spcAft>
                          <a:spcPts val="0"/>
                        </a:spcAft>
                        <a:buClr>
                          <a:srgbClr val="000000"/>
                        </a:buClr>
                        <a:buSzPts val="1800"/>
                        <a:buFont typeface="Arial"/>
                        <a:buNone/>
                      </a:pPr>
                      <a:r>
                        <a:rPr lang="en-US" sz="1800" b="0" u="none" strike="noStrike" cap="none">
                          <a:solidFill>
                            <a:srgbClr val="FFFFFF"/>
                          </a:solidFill>
                          <a:latin typeface="Arial"/>
                          <a:ea typeface="Arial"/>
                          <a:cs typeface="Arial"/>
                          <a:sym typeface="Arial"/>
                        </a:rPr>
                        <a:t>O(N*M*2</a:t>
                      </a:r>
                      <a:r>
                        <a:rPr lang="en-US" sz="1800" b="0" u="none" strike="noStrike" cap="none" baseline="30000">
                          <a:solidFill>
                            <a:srgbClr val="FFFFFF"/>
                          </a:solidFill>
                          <a:latin typeface="Arial"/>
                          <a:ea typeface="Arial"/>
                          <a:cs typeface="Arial"/>
                          <a:sym typeface="Arial"/>
                        </a:rPr>
                        <a:t>M</a:t>
                      </a:r>
                      <a:r>
                        <a:rPr lang="en-US" sz="1800" b="0" u="none" strike="noStrike" cap="none">
                          <a:solidFill>
                            <a:srgbClr val="FFFFFF"/>
                          </a:solidFill>
                          <a:latin typeface="Arial"/>
                          <a:ea typeface="Arial"/>
                          <a:cs typeface="Arial"/>
                          <a:sym typeface="Arial"/>
                        </a:rPr>
                        <a:t>)</a:t>
                      </a:r>
                      <a:endParaRPr sz="1800" b="0" u="none" strike="noStrike" cap="none">
                        <a:latin typeface="Arial"/>
                        <a:ea typeface="Arial"/>
                        <a:cs typeface="Arial"/>
                        <a:sym typeface="Arial"/>
                      </a:endParaRPr>
                    </a:p>
                  </a:txBody>
                  <a:tcPr marL="90000" marR="90000" marT="45725" marB="457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1E33"/>
                    </a:solidFill>
                  </a:tcPr>
                </a:tc>
                <a:extLst>
                  <a:ext uri="{0D108BD9-81ED-4DB2-BD59-A6C34878D82A}">
                    <a16:rowId xmlns:a16="http://schemas.microsoft.com/office/drawing/2014/main" val="10001"/>
                  </a:ext>
                </a:extLst>
              </a:tr>
              <a:tr h="720350">
                <a:tc>
                  <a:txBody>
                    <a:bodyPr/>
                    <a:lstStyle/>
                    <a:p>
                      <a:pPr marL="0" marR="0" lvl="0" indent="0" algn="l" rtl="0">
                        <a:lnSpc>
                          <a:spcPct val="100000"/>
                        </a:lnSpc>
                        <a:spcBef>
                          <a:spcPts val="0"/>
                        </a:spcBef>
                        <a:spcAft>
                          <a:spcPts val="0"/>
                        </a:spcAft>
                        <a:buClr>
                          <a:srgbClr val="000000"/>
                        </a:buClr>
                        <a:buSzPts val="1800"/>
                        <a:buFont typeface="Arial"/>
                        <a:buNone/>
                      </a:pPr>
                      <a:r>
                        <a:rPr lang="en-US" sz="1800">
                          <a:solidFill>
                            <a:srgbClr val="FFFFFF"/>
                          </a:solidFill>
                        </a:rPr>
                        <a:t>Algoritmo de</a:t>
                      </a:r>
                      <a:br>
                        <a:rPr lang="en-US" sz="1800">
                          <a:solidFill>
                            <a:srgbClr val="FFFFFF"/>
                          </a:solidFill>
                        </a:rPr>
                      </a:br>
                      <a:r>
                        <a:rPr lang="en-US" sz="1800">
                          <a:solidFill>
                            <a:srgbClr val="FFFFFF"/>
                          </a:solidFill>
                        </a:rPr>
                        <a:t>decompresión</a:t>
                      </a:r>
                      <a:endParaRPr sz="1800" b="0" u="none" strike="noStrike" cap="none">
                        <a:latin typeface="Arial"/>
                        <a:ea typeface="Arial"/>
                        <a:cs typeface="Arial"/>
                        <a:sym typeface="Arial"/>
                      </a:endParaRPr>
                    </a:p>
                  </a:txBody>
                  <a:tcPr marL="90000" marR="90000" marT="45725" marB="457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1E33"/>
                    </a:solidFill>
                  </a:tcPr>
                </a:tc>
                <a:tc>
                  <a:txBody>
                    <a:bodyPr/>
                    <a:lstStyle/>
                    <a:p>
                      <a:pPr marL="0" marR="0" lvl="0" indent="0" algn="l" rtl="0">
                        <a:lnSpc>
                          <a:spcPct val="100000"/>
                        </a:lnSpc>
                        <a:spcBef>
                          <a:spcPts val="0"/>
                        </a:spcBef>
                        <a:spcAft>
                          <a:spcPts val="0"/>
                        </a:spcAft>
                        <a:buClr>
                          <a:srgbClr val="000000"/>
                        </a:buClr>
                        <a:buSzPts val="1800"/>
                        <a:buFont typeface="Arial"/>
                        <a:buNone/>
                      </a:pPr>
                      <a:r>
                        <a:rPr lang="en-US" sz="1800" b="0" u="none" strike="noStrike" cap="none">
                          <a:solidFill>
                            <a:srgbClr val="FFFFFF"/>
                          </a:solidFill>
                          <a:latin typeface="Arial"/>
                          <a:ea typeface="Arial"/>
                          <a:cs typeface="Arial"/>
                          <a:sym typeface="Arial"/>
                        </a:rPr>
                        <a:t>O(N*M)</a:t>
                      </a:r>
                      <a:endParaRPr sz="1800" b="0" u="none" strike="noStrike" cap="none">
                        <a:latin typeface="Arial"/>
                        <a:ea typeface="Arial"/>
                        <a:cs typeface="Arial"/>
                        <a:sym typeface="Arial"/>
                      </a:endParaRPr>
                    </a:p>
                  </a:txBody>
                  <a:tcPr marL="90000" marR="90000" marT="45725" marB="457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1E33"/>
                    </a:solidFill>
                  </a:tcPr>
                </a:tc>
                <a:tc>
                  <a:txBody>
                    <a:bodyPr/>
                    <a:lstStyle/>
                    <a:p>
                      <a:pPr marL="0" marR="0" lvl="0" indent="0" algn="l" rtl="0">
                        <a:lnSpc>
                          <a:spcPct val="100000"/>
                        </a:lnSpc>
                        <a:spcBef>
                          <a:spcPts val="0"/>
                        </a:spcBef>
                        <a:spcAft>
                          <a:spcPts val="0"/>
                        </a:spcAft>
                        <a:buClr>
                          <a:srgbClr val="000000"/>
                        </a:buClr>
                        <a:buSzPts val="1800"/>
                        <a:buFont typeface="Arial"/>
                        <a:buNone/>
                      </a:pPr>
                      <a:r>
                        <a:rPr lang="en-US" sz="1800" b="0" u="none" strike="noStrike" cap="none">
                          <a:solidFill>
                            <a:srgbClr val="FFFFFF"/>
                          </a:solidFill>
                          <a:latin typeface="Arial"/>
                          <a:ea typeface="Arial"/>
                          <a:cs typeface="Arial"/>
                          <a:sym typeface="Arial"/>
                        </a:rPr>
                        <a:t>O(1)</a:t>
                      </a:r>
                      <a:endParaRPr sz="1800" b="0" u="none" strike="noStrike" cap="none">
                        <a:latin typeface="Arial"/>
                        <a:ea typeface="Arial"/>
                        <a:cs typeface="Arial"/>
                        <a:sym typeface="Arial"/>
                      </a:endParaRPr>
                    </a:p>
                  </a:txBody>
                  <a:tcPr marL="90000" marR="90000" marT="45725" marB="457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1E33"/>
                    </a:solidFill>
                  </a:tcPr>
                </a:tc>
                <a:extLst>
                  <a:ext uri="{0D108BD9-81ED-4DB2-BD59-A6C34878D82A}">
                    <a16:rowId xmlns:a16="http://schemas.microsoft.com/office/drawing/2014/main" val="10002"/>
                  </a:ext>
                </a:extLst>
              </a:tr>
            </a:tbl>
          </a:graphicData>
        </a:graphic>
      </p:graphicFrame>
      <p:sp>
        <p:nvSpPr>
          <p:cNvPr id="374" name="Google Shape;374;p5"/>
          <p:cNvSpPr/>
          <p:nvPr/>
        </p:nvSpPr>
        <p:spPr>
          <a:xfrm>
            <a:off x="8229600" y="124200"/>
            <a:ext cx="2114640" cy="515880"/>
          </a:xfrm>
          <a:prstGeom prst="rect">
            <a:avLst/>
          </a:prstGeom>
          <a:noFill/>
          <a:ln>
            <a:noFill/>
          </a:ln>
        </p:spPr>
        <p:txBody>
          <a:bodyPr spcFirstLastPara="1" wrap="square" lIns="90000" tIns="45000" rIns="90000" bIns="450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Completa esta diapositiva</a:t>
            </a:r>
            <a:endParaRPr sz="1400" b="0" i="0" u="none" strike="noStrike" cap="none">
              <a:solidFill>
                <a:schemeClr val="accent2"/>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Para el tercer entregable</a:t>
            </a:r>
            <a:endParaRPr sz="1400" b="0" i="0" u="none" strike="noStrike" cap="none">
              <a:solidFill>
                <a:schemeClr val="accent2"/>
              </a:solidFill>
              <a:latin typeface="Arial"/>
              <a:ea typeface="Arial"/>
              <a:cs typeface="Arial"/>
              <a:sym typeface="Arial"/>
            </a:endParaRPr>
          </a:p>
        </p:txBody>
      </p:sp>
      <p:pic>
        <p:nvPicPr>
          <p:cNvPr id="375" name="Google Shape;375;p5"/>
          <p:cNvPicPr preferRelativeResize="0"/>
          <p:nvPr/>
        </p:nvPicPr>
        <p:blipFill rotWithShape="1">
          <a:blip r:embed="rId4">
            <a:alphaModFix/>
          </a:blip>
          <a:srcRect/>
          <a:stretch/>
        </p:blipFill>
        <p:spPr>
          <a:xfrm>
            <a:off x="6724550" y="1723472"/>
            <a:ext cx="4662476" cy="3018952"/>
          </a:xfrm>
          <a:prstGeom prst="rect">
            <a:avLst/>
          </a:prstGeom>
          <a:noFill/>
          <a:ln>
            <a:noFill/>
          </a:ln>
        </p:spPr>
      </p:pic>
      <p:sp>
        <p:nvSpPr>
          <p:cNvPr id="376" name="Google Shape;376;p5"/>
          <p:cNvSpPr/>
          <p:nvPr/>
        </p:nvSpPr>
        <p:spPr>
          <a:xfrm>
            <a:off x="548240" y="959495"/>
            <a:ext cx="2114700" cy="516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NO use el color rojo en las diapositivas</a:t>
            </a:r>
            <a:endParaRPr sz="1400" b="0" i="0" u="none" strike="noStrike" cap="none">
              <a:solidFill>
                <a:schemeClr val="accent2"/>
              </a:solidFill>
              <a:latin typeface="Arial"/>
              <a:ea typeface="Arial"/>
              <a:cs typeface="Arial"/>
              <a:sym typeface="Arial"/>
            </a:endParaRPr>
          </a:p>
        </p:txBody>
      </p:sp>
      <p:sp>
        <p:nvSpPr>
          <p:cNvPr id="377" name="Google Shape;377;p5"/>
          <p:cNvSpPr/>
          <p:nvPr/>
        </p:nvSpPr>
        <p:spPr>
          <a:xfrm>
            <a:off x="542040" y="6046680"/>
            <a:ext cx="2932500" cy="516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i="1">
                <a:solidFill>
                  <a:schemeClr val="accent2"/>
                </a:solidFill>
              </a:rPr>
              <a:t>Usa superíndices para</a:t>
            </a:r>
            <a:br>
              <a:rPr lang="en-US" i="1">
                <a:solidFill>
                  <a:schemeClr val="accent2"/>
                </a:solidFill>
              </a:rPr>
            </a:br>
            <a:r>
              <a:rPr lang="en-US" i="1">
                <a:solidFill>
                  <a:schemeClr val="accent2"/>
                </a:solidFill>
              </a:rPr>
              <a:t>representar los exponentes.</a:t>
            </a:r>
            <a:br>
              <a:rPr lang="en-US" i="1">
                <a:solidFill>
                  <a:schemeClr val="accent2"/>
                </a:solidFill>
              </a:rPr>
            </a:br>
            <a:r>
              <a:rPr lang="en-US" i="1">
                <a:solidFill>
                  <a:schemeClr val="accent2"/>
                </a:solidFill>
              </a:rPr>
              <a:t>NO uses el símbolo ^</a:t>
            </a:r>
            <a:endParaRPr sz="1400" b="0" i="0" u="none" strike="noStrike" cap="none">
              <a:solidFill>
                <a:schemeClr val="accent2"/>
              </a:solidFill>
              <a:latin typeface="Arial"/>
              <a:ea typeface="Arial"/>
              <a:cs typeface="Arial"/>
              <a:sym typeface="Arial"/>
            </a:endParaRPr>
          </a:p>
        </p:txBody>
      </p:sp>
      <p:sp>
        <p:nvSpPr>
          <p:cNvPr id="378" name="Google Shape;378;p5"/>
          <p:cNvSpPr/>
          <p:nvPr/>
        </p:nvSpPr>
        <p:spPr>
          <a:xfrm flipH="1">
            <a:off x="2468412" y="5264224"/>
            <a:ext cx="518778" cy="655290"/>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pic>
        <p:nvPicPr>
          <p:cNvPr id="383" name="Google Shape;383;p9"/>
          <p:cNvPicPr preferRelativeResize="0"/>
          <p:nvPr/>
        </p:nvPicPr>
        <p:blipFill rotWithShape="1">
          <a:blip r:embed="rId3">
            <a:alphaModFix/>
          </a:blip>
          <a:srcRect/>
          <a:stretch/>
        </p:blipFill>
        <p:spPr>
          <a:xfrm>
            <a:off x="-2880" y="0"/>
            <a:ext cx="12196080" cy="6855840"/>
          </a:xfrm>
          <a:prstGeom prst="rect">
            <a:avLst/>
          </a:prstGeom>
          <a:noFill/>
          <a:ln>
            <a:noFill/>
          </a:ln>
        </p:spPr>
      </p:pic>
      <p:sp>
        <p:nvSpPr>
          <p:cNvPr id="384" name="Google Shape;384;p9"/>
          <p:cNvSpPr/>
          <p:nvPr/>
        </p:nvSpPr>
        <p:spPr>
          <a:xfrm>
            <a:off x="265320" y="376920"/>
            <a:ext cx="5402160" cy="424800"/>
          </a:xfrm>
          <a:prstGeom prst="rect">
            <a:avLst/>
          </a:prstGeom>
          <a:noFill/>
          <a:ln>
            <a:noFill/>
          </a:ln>
        </p:spPr>
        <p:txBody>
          <a:bodyPr spcFirstLastPara="1" wrap="square" lIns="90000" tIns="45000" rIns="90000" bIns="450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a:solidFill>
                  <a:srgbClr val="FFFFFF"/>
                </a:solidFill>
                <a:latin typeface="Arial"/>
                <a:ea typeface="Arial"/>
                <a:cs typeface="Arial"/>
                <a:sym typeface="Arial"/>
              </a:rPr>
              <a:t>Consumo de tiempo y memoria</a:t>
            </a:r>
            <a:endParaRPr sz="2200" b="0" i="0" u="none" strike="noStrike" cap="none">
              <a:solidFill>
                <a:srgbClr val="000000"/>
              </a:solidFill>
              <a:latin typeface="Arial"/>
              <a:ea typeface="Arial"/>
              <a:cs typeface="Arial"/>
              <a:sym typeface="Arial"/>
            </a:endParaRPr>
          </a:p>
        </p:txBody>
      </p:sp>
      <p:sp>
        <p:nvSpPr>
          <p:cNvPr id="385" name="Google Shape;385;p9"/>
          <p:cNvSpPr/>
          <p:nvPr/>
        </p:nvSpPr>
        <p:spPr>
          <a:xfrm rot="10800000" flipH="1">
            <a:off x="4819328" y="514742"/>
            <a:ext cx="826794" cy="45792"/>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sp>
        <p:nvSpPr>
          <p:cNvPr id="386" name="Google Shape;386;p9"/>
          <p:cNvSpPr/>
          <p:nvPr/>
        </p:nvSpPr>
        <p:spPr>
          <a:xfrm>
            <a:off x="5276520" y="336600"/>
            <a:ext cx="2402700" cy="302700"/>
          </a:xfrm>
          <a:prstGeom prst="rect">
            <a:avLst/>
          </a:prstGeom>
          <a:noFill/>
          <a:ln>
            <a:noFill/>
          </a:ln>
        </p:spPr>
        <p:txBody>
          <a:bodyPr spcFirstLastPara="1" wrap="square" lIns="90000" tIns="45000" rIns="90000" bIns="450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Conserva este título</a:t>
            </a:r>
            <a:endParaRPr sz="1400" b="0" i="0" u="none" strike="noStrike" cap="none">
              <a:solidFill>
                <a:schemeClr val="accent2"/>
              </a:solidFill>
              <a:latin typeface="Arial"/>
              <a:ea typeface="Arial"/>
              <a:cs typeface="Arial"/>
              <a:sym typeface="Arial"/>
            </a:endParaRPr>
          </a:p>
        </p:txBody>
      </p:sp>
      <p:sp>
        <p:nvSpPr>
          <p:cNvPr id="387" name="Google Shape;387;p9"/>
          <p:cNvSpPr/>
          <p:nvPr/>
        </p:nvSpPr>
        <p:spPr>
          <a:xfrm>
            <a:off x="5168160" y="914400"/>
            <a:ext cx="3425400" cy="729000"/>
          </a:xfrm>
          <a:prstGeom prst="rect">
            <a:avLst/>
          </a:prstGeom>
          <a:noFill/>
          <a:ln>
            <a:noFill/>
          </a:ln>
        </p:spPr>
        <p:txBody>
          <a:bodyPr spcFirstLastPara="1" wrap="square" lIns="90000" tIns="45000" rIns="90000" bIns="450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Crea las gráficas en Excel. No copie las capturas de pantalla pixeladas del informe técnico, por favor.</a:t>
            </a:r>
            <a:endParaRPr sz="1400" b="0" i="0" u="none" strike="noStrike" cap="none">
              <a:solidFill>
                <a:schemeClr val="accent2"/>
              </a:solidFill>
              <a:latin typeface="Arial"/>
              <a:ea typeface="Arial"/>
              <a:cs typeface="Arial"/>
              <a:sym typeface="Arial"/>
            </a:endParaRPr>
          </a:p>
        </p:txBody>
      </p:sp>
      <p:sp>
        <p:nvSpPr>
          <p:cNvPr id="388" name="Google Shape;388;p9"/>
          <p:cNvSpPr/>
          <p:nvPr/>
        </p:nvSpPr>
        <p:spPr>
          <a:xfrm rot="10800000" flipH="1">
            <a:off x="4413925" y="1171478"/>
            <a:ext cx="752058" cy="607878"/>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sp>
        <p:nvSpPr>
          <p:cNvPr id="389" name="Google Shape;389;p9"/>
          <p:cNvSpPr/>
          <p:nvPr/>
        </p:nvSpPr>
        <p:spPr>
          <a:xfrm>
            <a:off x="2249280" y="5117760"/>
            <a:ext cx="5942520" cy="424800"/>
          </a:xfrm>
          <a:prstGeom prst="rect">
            <a:avLst/>
          </a:prstGeom>
          <a:noFill/>
          <a:ln>
            <a:noFill/>
          </a:ln>
        </p:spPr>
        <p:txBody>
          <a:bodyPr spcFirstLastPara="1" wrap="square" lIns="90000" tIns="45000" rIns="90000" bIns="450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001E33"/>
                </a:solidFill>
                <a:latin typeface="Arial"/>
                <a:ea typeface="Arial"/>
                <a:cs typeface="Arial"/>
                <a:sym typeface="Arial"/>
              </a:rPr>
              <a:t>Consumo de tiempo </a:t>
            </a:r>
            <a:endParaRPr sz="2200" b="0" i="0" u="none" strike="noStrike" cap="none">
              <a:solidFill>
                <a:srgbClr val="000000"/>
              </a:solidFill>
              <a:latin typeface="Arial"/>
              <a:ea typeface="Arial"/>
              <a:cs typeface="Arial"/>
              <a:sym typeface="Arial"/>
            </a:endParaRPr>
          </a:p>
        </p:txBody>
      </p:sp>
      <p:sp>
        <p:nvSpPr>
          <p:cNvPr id="390" name="Google Shape;390;p9"/>
          <p:cNvSpPr/>
          <p:nvPr/>
        </p:nvSpPr>
        <p:spPr>
          <a:xfrm>
            <a:off x="8539920" y="5117760"/>
            <a:ext cx="5942520" cy="424800"/>
          </a:xfrm>
          <a:prstGeom prst="rect">
            <a:avLst/>
          </a:prstGeom>
          <a:noFill/>
          <a:ln>
            <a:noFill/>
          </a:ln>
        </p:spPr>
        <p:txBody>
          <a:bodyPr spcFirstLastPara="1" wrap="square" lIns="90000" tIns="45000" rIns="90000" bIns="450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001E33"/>
                </a:solidFill>
                <a:latin typeface="Arial"/>
                <a:ea typeface="Arial"/>
                <a:cs typeface="Arial"/>
                <a:sym typeface="Arial"/>
              </a:rPr>
              <a:t>Consumo de memoria</a:t>
            </a:r>
            <a:endParaRPr sz="2200" b="0" i="0" u="none" strike="noStrike" cap="none">
              <a:solidFill>
                <a:srgbClr val="000000"/>
              </a:solidFill>
              <a:latin typeface="Arial"/>
              <a:ea typeface="Arial"/>
              <a:cs typeface="Arial"/>
              <a:sym typeface="Arial"/>
            </a:endParaRPr>
          </a:p>
        </p:txBody>
      </p:sp>
      <p:pic>
        <p:nvPicPr>
          <p:cNvPr id="391" name="Google Shape;391;p9"/>
          <p:cNvPicPr preferRelativeResize="0"/>
          <p:nvPr/>
        </p:nvPicPr>
        <p:blipFill rotWithShape="1">
          <a:blip r:embed="rId4">
            <a:alphaModFix/>
          </a:blip>
          <a:srcRect/>
          <a:stretch/>
        </p:blipFill>
        <p:spPr>
          <a:xfrm>
            <a:off x="1648800" y="5105520"/>
            <a:ext cx="526680" cy="526680"/>
          </a:xfrm>
          <a:prstGeom prst="rect">
            <a:avLst/>
          </a:prstGeom>
          <a:noFill/>
          <a:ln>
            <a:noFill/>
          </a:ln>
        </p:spPr>
      </p:pic>
      <p:pic>
        <p:nvPicPr>
          <p:cNvPr id="392" name="Google Shape;392;p9"/>
          <p:cNvPicPr preferRelativeResize="0"/>
          <p:nvPr/>
        </p:nvPicPr>
        <p:blipFill rotWithShape="1">
          <a:blip r:embed="rId5">
            <a:alphaModFix/>
          </a:blip>
          <a:srcRect l="28222" t="24850" r="28724" b="25399"/>
          <a:stretch/>
        </p:blipFill>
        <p:spPr>
          <a:xfrm>
            <a:off x="7827120" y="5117760"/>
            <a:ext cx="711720" cy="547200"/>
          </a:xfrm>
          <a:prstGeom prst="rect">
            <a:avLst/>
          </a:prstGeom>
          <a:noFill/>
          <a:ln>
            <a:noFill/>
          </a:ln>
        </p:spPr>
      </p:pic>
      <p:sp>
        <p:nvSpPr>
          <p:cNvPr id="393" name="Google Shape;393;p9"/>
          <p:cNvSpPr/>
          <p:nvPr/>
        </p:nvSpPr>
        <p:spPr>
          <a:xfrm>
            <a:off x="8229600" y="124200"/>
            <a:ext cx="2114640" cy="515880"/>
          </a:xfrm>
          <a:prstGeom prst="rect">
            <a:avLst/>
          </a:prstGeom>
          <a:noFill/>
          <a:ln>
            <a:noFill/>
          </a:ln>
        </p:spPr>
        <p:txBody>
          <a:bodyPr spcFirstLastPara="1" wrap="square" lIns="90000" tIns="45000" rIns="90000" bIns="450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Completa esta diapositiva</a:t>
            </a:r>
            <a:endParaRPr sz="1400" b="0" i="0" u="none" strike="noStrike" cap="none">
              <a:solidFill>
                <a:schemeClr val="accent2"/>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Para el tercer entregable</a:t>
            </a:r>
            <a:endParaRPr sz="1400" b="0" i="0" u="none" strike="noStrike" cap="none">
              <a:solidFill>
                <a:schemeClr val="accent2"/>
              </a:solidFill>
              <a:latin typeface="Arial"/>
              <a:ea typeface="Arial"/>
              <a:cs typeface="Arial"/>
              <a:sym typeface="Arial"/>
            </a:endParaRPr>
          </a:p>
        </p:txBody>
      </p:sp>
      <p:sp>
        <p:nvSpPr>
          <p:cNvPr id="394" name="Google Shape;394;p9"/>
          <p:cNvSpPr/>
          <p:nvPr/>
        </p:nvSpPr>
        <p:spPr>
          <a:xfrm>
            <a:off x="548240" y="959495"/>
            <a:ext cx="2114700" cy="516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NO use el color rojo en las diapositivas</a:t>
            </a:r>
            <a:endParaRPr sz="1400" b="0" i="0" u="none" strike="noStrike" cap="none">
              <a:solidFill>
                <a:schemeClr val="accent2"/>
              </a:solidFill>
              <a:latin typeface="Arial"/>
              <a:ea typeface="Arial"/>
              <a:cs typeface="Arial"/>
              <a:sym typeface="Arial"/>
            </a:endParaRPr>
          </a:p>
        </p:txBody>
      </p:sp>
      <p:sp>
        <p:nvSpPr>
          <p:cNvPr id="395" name="Google Shape;395;p9"/>
          <p:cNvSpPr/>
          <p:nvPr/>
        </p:nvSpPr>
        <p:spPr>
          <a:xfrm>
            <a:off x="5276525" y="5542562"/>
            <a:ext cx="920808" cy="646650"/>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sp>
        <p:nvSpPr>
          <p:cNvPr id="396" name="Google Shape;396;p9"/>
          <p:cNvSpPr/>
          <p:nvPr/>
        </p:nvSpPr>
        <p:spPr>
          <a:xfrm>
            <a:off x="6470298" y="5995475"/>
            <a:ext cx="3425400" cy="729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Por favor, incluye unidades de medida en ambos ejes X e Y, por ejemplo, MB, sg, KB, minutos...</a:t>
            </a:r>
            <a:endParaRPr sz="1400" b="0" i="0" u="none" strike="noStrike" cap="none">
              <a:solidFill>
                <a:schemeClr val="accent2"/>
              </a:solidFill>
              <a:latin typeface="Arial"/>
              <a:ea typeface="Arial"/>
              <a:cs typeface="Arial"/>
              <a:sym typeface="Arial"/>
            </a:endParaRPr>
          </a:p>
        </p:txBody>
      </p:sp>
      <p:pic>
        <p:nvPicPr>
          <p:cNvPr id="397" name="Google Shape;397;p9"/>
          <p:cNvPicPr preferRelativeResize="0"/>
          <p:nvPr/>
        </p:nvPicPr>
        <p:blipFill>
          <a:blip r:embed="rId6">
            <a:alphaModFix/>
          </a:blip>
          <a:stretch>
            <a:fillRect/>
          </a:stretch>
        </p:blipFill>
        <p:spPr>
          <a:xfrm>
            <a:off x="346750" y="1823663"/>
            <a:ext cx="5772150" cy="3238500"/>
          </a:xfrm>
          <a:prstGeom prst="rect">
            <a:avLst/>
          </a:prstGeom>
          <a:noFill/>
          <a:ln>
            <a:noFill/>
          </a:ln>
        </p:spPr>
      </p:pic>
      <p:pic>
        <p:nvPicPr>
          <p:cNvPr id="398" name="Google Shape;398;p9"/>
          <p:cNvPicPr preferRelativeResize="0"/>
          <p:nvPr/>
        </p:nvPicPr>
        <p:blipFill>
          <a:blip r:embed="rId7">
            <a:alphaModFix/>
          </a:blip>
          <a:stretch>
            <a:fillRect/>
          </a:stretch>
        </p:blipFill>
        <p:spPr>
          <a:xfrm>
            <a:off x="6181725" y="1809750"/>
            <a:ext cx="5772150" cy="32385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pic>
        <p:nvPicPr>
          <p:cNvPr id="403" name="Google Shape;403;gadd317ae2b_0_201"/>
          <p:cNvPicPr preferRelativeResize="0"/>
          <p:nvPr/>
        </p:nvPicPr>
        <p:blipFill rotWithShape="1">
          <a:blip r:embed="rId3">
            <a:alphaModFix/>
          </a:blip>
          <a:srcRect/>
          <a:stretch/>
        </p:blipFill>
        <p:spPr>
          <a:xfrm>
            <a:off x="-2880" y="0"/>
            <a:ext cx="12196077" cy="6855841"/>
          </a:xfrm>
          <a:prstGeom prst="rect">
            <a:avLst/>
          </a:prstGeom>
          <a:noFill/>
          <a:ln>
            <a:noFill/>
          </a:ln>
        </p:spPr>
      </p:pic>
      <p:sp>
        <p:nvSpPr>
          <p:cNvPr id="404" name="Google Shape;404;gadd317ae2b_0_201"/>
          <p:cNvSpPr/>
          <p:nvPr/>
        </p:nvSpPr>
        <p:spPr>
          <a:xfrm>
            <a:off x="265329" y="376925"/>
            <a:ext cx="5883300" cy="42480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a:solidFill>
                  <a:srgbClr val="FFFFFF"/>
                </a:solidFill>
                <a:latin typeface="Arial"/>
                <a:ea typeface="Arial"/>
                <a:cs typeface="Arial"/>
                <a:sym typeface="Arial"/>
              </a:rPr>
              <a:t>Tasa de compresión </a:t>
            </a:r>
            <a:r>
              <a:rPr lang="en-US" sz="2200" b="1">
                <a:solidFill>
                  <a:srgbClr val="FFFFFF"/>
                </a:solidFill>
              </a:rPr>
              <a:t>promedio</a:t>
            </a:r>
            <a:endParaRPr sz="2200" b="0" i="0" u="none" strike="noStrike" cap="none">
              <a:solidFill>
                <a:srgbClr val="000000"/>
              </a:solidFill>
              <a:latin typeface="Arial"/>
              <a:ea typeface="Arial"/>
              <a:cs typeface="Arial"/>
              <a:sym typeface="Arial"/>
            </a:endParaRPr>
          </a:p>
        </p:txBody>
      </p:sp>
      <p:sp>
        <p:nvSpPr>
          <p:cNvPr id="405" name="Google Shape;405;gadd317ae2b_0_201"/>
          <p:cNvSpPr/>
          <p:nvPr/>
        </p:nvSpPr>
        <p:spPr>
          <a:xfrm>
            <a:off x="1041840" y="4096920"/>
            <a:ext cx="5027400" cy="94200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a:solidFill>
                  <a:srgbClr val="001E33"/>
                </a:solidFill>
              </a:rPr>
              <a:t>Tasa</a:t>
            </a:r>
            <a:r>
              <a:rPr lang="en-US" sz="1400" b="0" i="0" u="none" strike="noStrike" cap="none">
                <a:solidFill>
                  <a:srgbClr val="001E33"/>
                </a:solidFill>
                <a:latin typeface="Arial"/>
                <a:ea typeface="Arial"/>
                <a:cs typeface="Arial"/>
                <a:sym typeface="Arial"/>
              </a:rPr>
              <a:t> de compresión </a:t>
            </a:r>
            <a:r>
              <a:rPr lang="en-US">
                <a:solidFill>
                  <a:srgbClr val="001E33"/>
                </a:solidFill>
              </a:rPr>
              <a:t>promedio</a:t>
            </a:r>
            <a:r>
              <a:rPr lang="en-US" sz="1400" b="0" i="0" u="none" strike="noStrike" cap="none">
                <a:solidFill>
                  <a:srgbClr val="001E33"/>
                </a:solidFill>
                <a:latin typeface="Arial"/>
                <a:ea typeface="Arial"/>
                <a:cs typeface="Arial"/>
                <a:sym typeface="Arial"/>
              </a:rPr>
              <a:t> para el ganado </a:t>
            </a:r>
            <a:br>
              <a:rPr lang="en-US" sz="1400" b="0" i="0" u="none" strike="noStrike" cap="none">
                <a:solidFill>
                  <a:srgbClr val="001E33"/>
                </a:solidFill>
                <a:latin typeface="Arial"/>
                <a:ea typeface="Arial"/>
                <a:cs typeface="Arial"/>
                <a:sym typeface="Arial"/>
              </a:rPr>
            </a:br>
            <a:r>
              <a:rPr lang="en-US" sz="1400" b="0" i="0" u="none" strike="noStrike" cap="none">
                <a:solidFill>
                  <a:srgbClr val="001E33"/>
                </a:solidFill>
                <a:latin typeface="Arial"/>
                <a:ea typeface="Arial"/>
                <a:cs typeface="Arial"/>
                <a:sym typeface="Arial"/>
              </a:rPr>
              <a:t>sano y el ganado enfermo. </a:t>
            </a:r>
            <a:endParaRPr sz="1400" b="0" i="0" u="none" strike="noStrike" cap="none">
              <a:solidFill>
                <a:srgbClr val="000000"/>
              </a:solidFill>
              <a:latin typeface="Arial"/>
              <a:ea typeface="Arial"/>
              <a:cs typeface="Arial"/>
              <a:sym typeface="Arial"/>
            </a:endParaRPr>
          </a:p>
        </p:txBody>
      </p:sp>
      <p:sp>
        <p:nvSpPr>
          <p:cNvPr id="406" name="Google Shape;406;gadd317ae2b_0_201"/>
          <p:cNvSpPr/>
          <p:nvPr/>
        </p:nvSpPr>
        <p:spPr>
          <a:xfrm rot="10800000" flipH="1">
            <a:off x="3356267" y="269947"/>
            <a:ext cx="1300860" cy="61992"/>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sp>
        <p:nvSpPr>
          <p:cNvPr id="407" name="Google Shape;407;gadd317ae2b_0_201"/>
          <p:cNvSpPr/>
          <p:nvPr/>
        </p:nvSpPr>
        <p:spPr>
          <a:xfrm>
            <a:off x="4149080" y="70200"/>
            <a:ext cx="2402700" cy="3027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Conserva este título</a:t>
            </a:r>
            <a:endParaRPr sz="1400" b="0" i="0" u="none" strike="noStrike" cap="none">
              <a:solidFill>
                <a:schemeClr val="accent2"/>
              </a:solidFill>
              <a:latin typeface="Arial"/>
              <a:ea typeface="Arial"/>
              <a:cs typeface="Arial"/>
              <a:sym typeface="Arial"/>
            </a:endParaRPr>
          </a:p>
        </p:txBody>
      </p:sp>
      <p:sp>
        <p:nvSpPr>
          <p:cNvPr id="408" name="Google Shape;408;gadd317ae2b_0_201"/>
          <p:cNvSpPr/>
          <p:nvPr/>
        </p:nvSpPr>
        <p:spPr>
          <a:xfrm>
            <a:off x="5015760" y="838200"/>
            <a:ext cx="3425400" cy="729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Crear la tabla en Powerpoint. No copie las capturas de pantalla pixeladas del informe técnico, por favor.</a:t>
            </a:r>
            <a:endParaRPr sz="1400" b="0" i="0" u="none" strike="noStrike" cap="none">
              <a:solidFill>
                <a:schemeClr val="accent2"/>
              </a:solidFill>
              <a:latin typeface="Arial"/>
              <a:ea typeface="Arial"/>
              <a:cs typeface="Arial"/>
              <a:sym typeface="Arial"/>
            </a:endParaRPr>
          </a:p>
        </p:txBody>
      </p:sp>
      <p:sp>
        <p:nvSpPr>
          <p:cNvPr id="409" name="Google Shape;409;gadd317ae2b_0_201"/>
          <p:cNvSpPr/>
          <p:nvPr/>
        </p:nvSpPr>
        <p:spPr>
          <a:xfrm rot="10800000" flipH="1">
            <a:off x="4491000" y="1250820"/>
            <a:ext cx="602262" cy="460728"/>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sp>
        <p:nvSpPr>
          <p:cNvPr id="410" name="Google Shape;410;gadd317ae2b_0_201"/>
          <p:cNvSpPr/>
          <p:nvPr/>
        </p:nvSpPr>
        <p:spPr>
          <a:xfrm>
            <a:off x="3437640" y="5208480"/>
            <a:ext cx="2932500" cy="516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Explica las tablas en tu</a:t>
            </a:r>
            <a:endParaRPr sz="1400" b="0" i="0" u="none" strike="noStrike" cap="none">
              <a:solidFill>
                <a:schemeClr val="accent2"/>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propias palabras...</a:t>
            </a:r>
            <a:endParaRPr sz="1400" b="0" i="0" u="none" strike="noStrike" cap="none">
              <a:solidFill>
                <a:schemeClr val="accent2"/>
              </a:solidFill>
              <a:latin typeface="Arial"/>
              <a:ea typeface="Arial"/>
              <a:cs typeface="Arial"/>
              <a:sym typeface="Arial"/>
            </a:endParaRPr>
          </a:p>
        </p:txBody>
      </p:sp>
      <p:sp>
        <p:nvSpPr>
          <p:cNvPr id="411" name="Google Shape;411;gadd317ae2b_0_201"/>
          <p:cNvSpPr/>
          <p:nvPr/>
        </p:nvSpPr>
        <p:spPr>
          <a:xfrm>
            <a:off x="3356273" y="4733323"/>
            <a:ext cx="455058" cy="729000"/>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sp>
        <p:nvSpPr>
          <p:cNvPr id="412" name="Google Shape;412;gadd317ae2b_0_201"/>
          <p:cNvSpPr/>
          <p:nvPr/>
        </p:nvSpPr>
        <p:spPr>
          <a:xfrm>
            <a:off x="8034840" y="5069280"/>
            <a:ext cx="2932500" cy="729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Incluir una imagen en HD relacionada con el problema de la salud animal en la </a:t>
            </a:r>
            <a:r>
              <a:rPr lang="en-US" i="1">
                <a:solidFill>
                  <a:schemeClr val="accent2"/>
                </a:solidFill>
              </a:rPr>
              <a:t>ganadería</a:t>
            </a:r>
            <a:r>
              <a:rPr lang="en-US" sz="1400" b="0" i="1" u="none" strike="noStrike" cap="none">
                <a:solidFill>
                  <a:schemeClr val="accent2"/>
                </a:solidFill>
                <a:latin typeface="Arial"/>
                <a:ea typeface="Arial"/>
                <a:cs typeface="Arial"/>
                <a:sym typeface="Arial"/>
              </a:rPr>
              <a:t> de precisión</a:t>
            </a:r>
            <a:endParaRPr sz="1400" b="0" i="0" u="none" strike="noStrike" cap="none">
              <a:solidFill>
                <a:srgbClr val="000000"/>
              </a:solidFill>
              <a:latin typeface="Arial"/>
              <a:ea typeface="Arial"/>
              <a:cs typeface="Arial"/>
              <a:sym typeface="Arial"/>
            </a:endParaRPr>
          </a:p>
        </p:txBody>
      </p:sp>
      <p:graphicFrame>
        <p:nvGraphicFramePr>
          <p:cNvPr id="413" name="Google Shape;413;gadd317ae2b_0_201"/>
          <p:cNvGraphicFramePr/>
          <p:nvPr/>
        </p:nvGraphicFramePr>
        <p:xfrm>
          <a:off x="1081320" y="1880040"/>
          <a:ext cx="3752125" cy="2159650"/>
        </p:xfrm>
        <a:graphic>
          <a:graphicData uri="http://schemas.openxmlformats.org/drawingml/2006/table">
            <a:tbl>
              <a:tblPr>
                <a:noFill/>
                <a:tableStyleId>{AC289BA7-0477-4DA3-BF64-564EF7BB6FF7}</a:tableStyleId>
              </a:tblPr>
              <a:tblGrid>
                <a:gridCol w="2037900">
                  <a:extLst>
                    <a:ext uri="{9D8B030D-6E8A-4147-A177-3AD203B41FA5}">
                      <a16:colId xmlns:a16="http://schemas.microsoft.com/office/drawing/2014/main" val="20000"/>
                    </a:ext>
                  </a:extLst>
                </a:gridCol>
                <a:gridCol w="1714225">
                  <a:extLst>
                    <a:ext uri="{9D8B030D-6E8A-4147-A177-3AD203B41FA5}">
                      <a16:colId xmlns:a16="http://schemas.microsoft.com/office/drawing/2014/main" val="20001"/>
                    </a:ext>
                  </a:extLst>
                </a:gridCol>
              </a:tblGrid>
              <a:tr h="719650">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lnL w="9525" cap="flat" cmpd="sng">
                      <a:solidFill>
                        <a:srgbClr val="001E33"/>
                      </a:solidFill>
                      <a:prstDash val="solid"/>
                      <a:round/>
                      <a:headEnd type="none" w="sm" len="sm"/>
                      <a:tailEnd type="none" w="sm" len="sm"/>
                    </a:lnL>
                    <a:lnR w="9525" cap="flat" cmpd="sng">
                      <a:solidFill>
                        <a:srgbClr val="001E33"/>
                      </a:solidFill>
                      <a:prstDash val="solid"/>
                      <a:round/>
                      <a:headEnd type="none" w="sm" len="sm"/>
                      <a:tailEnd type="none" w="sm" len="sm"/>
                    </a:lnR>
                    <a:lnT w="9525" cap="flat" cmpd="sng">
                      <a:solidFill>
                        <a:srgbClr val="001E33"/>
                      </a:solidFill>
                      <a:prstDash val="solid"/>
                      <a:round/>
                      <a:headEnd type="none" w="sm" len="sm"/>
                      <a:tailEnd type="none" w="sm" len="sm"/>
                    </a:lnT>
                    <a:lnB w="9525" cap="flat" cmpd="sng">
                      <a:solidFill>
                        <a:srgbClr val="001E33"/>
                      </a:solidFill>
                      <a:prstDash val="solid"/>
                      <a:round/>
                      <a:headEnd type="none" w="sm" len="sm"/>
                      <a:tailEnd type="none" w="sm" len="sm"/>
                    </a:lnB>
                    <a:solidFill>
                      <a:schemeClr val="lt2"/>
                    </a:solidFill>
                  </a:tcPr>
                </a:tc>
                <a:tc>
                  <a:txBody>
                    <a:bodyPr/>
                    <a:lstStyle/>
                    <a:p>
                      <a:pPr marL="0" marR="0" lvl="0" indent="0" algn="ctr" rtl="0">
                        <a:lnSpc>
                          <a:spcPct val="100000"/>
                        </a:lnSpc>
                        <a:spcBef>
                          <a:spcPts val="0"/>
                        </a:spcBef>
                        <a:spcAft>
                          <a:spcPts val="0"/>
                        </a:spcAft>
                        <a:buClr>
                          <a:srgbClr val="000000"/>
                        </a:buClr>
                        <a:buSzPts val="1800"/>
                        <a:buFont typeface="Arial"/>
                        <a:buNone/>
                      </a:pPr>
                      <a:r>
                        <a:rPr lang="en-US" sz="1800" b="1">
                          <a:solidFill>
                            <a:srgbClr val="001E33"/>
                          </a:solidFill>
                        </a:rPr>
                        <a:t>Tasa</a:t>
                      </a:r>
                      <a:r>
                        <a:rPr lang="en-US" sz="1800" b="1" u="none" strike="noStrike" cap="none">
                          <a:solidFill>
                            <a:srgbClr val="001E33"/>
                          </a:solidFill>
                        </a:rPr>
                        <a:t> de compresión</a:t>
                      </a:r>
                      <a:endParaRPr sz="1800" b="0" u="none" strike="noStrike" cap="none">
                        <a:solidFill>
                          <a:srgbClr val="001E33"/>
                        </a:solidFill>
                        <a:latin typeface="Arial"/>
                        <a:ea typeface="Arial"/>
                        <a:cs typeface="Arial"/>
                        <a:sym typeface="Arial"/>
                      </a:endParaRPr>
                    </a:p>
                  </a:txBody>
                  <a:tcPr marL="90000" marR="90000" marT="45725" marB="45725">
                    <a:lnL w="9525" cap="flat" cmpd="sng">
                      <a:solidFill>
                        <a:srgbClr val="001E33"/>
                      </a:solidFill>
                      <a:prstDash val="solid"/>
                      <a:round/>
                      <a:headEnd type="none" w="sm" len="sm"/>
                      <a:tailEnd type="none" w="sm" len="sm"/>
                    </a:lnL>
                    <a:lnR w="9525" cap="flat" cmpd="sng">
                      <a:solidFill>
                        <a:srgbClr val="001E33"/>
                      </a:solidFill>
                      <a:prstDash val="solid"/>
                      <a:round/>
                      <a:headEnd type="none" w="sm" len="sm"/>
                      <a:tailEnd type="none" w="sm" len="sm"/>
                    </a:lnR>
                    <a:lnT w="9525" cap="flat" cmpd="sng">
                      <a:solidFill>
                        <a:srgbClr val="001E33"/>
                      </a:solidFill>
                      <a:prstDash val="solid"/>
                      <a:round/>
                      <a:headEnd type="none" w="sm" len="sm"/>
                      <a:tailEnd type="none" w="sm" len="sm"/>
                    </a:lnT>
                    <a:lnB w="9525" cap="flat" cmpd="sng">
                      <a:solidFill>
                        <a:srgbClr val="001E33"/>
                      </a:solidFill>
                      <a:prstDash val="solid"/>
                      <a:round/>
                      <a:headEnd type="none" w="sm" len="sm"/>
                      <a:tailEnd type="none" w="sm" len="sm"/>
                    </a:lnB>
                    <a:solidFill>
                      <a:schemeClr val="lt2"/>
                    </a:solidFill>
                  </a:tcPr>
                </a:tc>
                <a:extLst>
                  <a:ext uri="{0D108BD9-81ED-4DB2-BD59-A6C34878D82A}">
                    <a16:rowId xmlns:a16="http://schemas.microsoft.com/office/drawing/2014/main" val="10000"/>
                  </a:ext>
                </a:extLst>
              </a:tr>
              <a:tr h="719650">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solidFill>
                            <a:srgbClr val="001E33"/>
                          </a:solidFill>
                        </a:rPr>
                        <a:t>Ganado sano</a:t>
                      </a:r>
                      <a:endParaRPr sz="1800" b="0" u="none" strike="noStrike" cap="none">
                        <a:solidFill>
                          <a:srgbClr val="001E33"/>
                        </a:solidFill>
                        <a:latin typeface="Arial"/>
                        <a:ea typeface="Arial"/>
                        <a:cs typeface="Arial"/>
                        <a:sym typeface="Arial"/>
                      </a:endParaRPr>
                    </a:p>
                  </a:txBody>
                  <a:tcPr marL="90000" marR="90000" marT="45725" marB="45725">
                    <a:lnL w="9525" cap="flat" cmpd="sng">
                      <a:solidFill>
                        <a:srgbClr val="001E33"/>
                      </a:solidFill>
                      <a:prstDash val="solid"/>
                      <a:round/>
                      <a:headEnd type="none" w="sm" len="sm"/>
                      <a:tailEnd type="none" w="sm" len="sm"/>
                    </a:lnL>
                    <a:lnR w="9525" cap="flat" cmpd="sng">
                      <a:solidFill>
                        <a:srgbClr val="001E33"/>
                      </a:solidFill>
                      <a:prstDash val="solid"/>
                      <a:round/>
                      <a:headEnd type="none" w="sm" len="sm"/>
                      <a:tailEnd type="none" w="sm" len="sm"/>
                    </a:lnR>
                    <a:lnT w="9525" cap="flat" cmpd="sng">
                      <a:solidFill>
                        <a:srgbClr val="001E33"/>
                      </a:solidFill>
                      <a:prstDash val="solid"/>
                      <a:round/>
                      <a:headEnd type="none" w="sm" len="sm"/>
                      <a:tailEnd type="none" w="sm" len="sm"/>
                    </a:lnT>
                    <a:lnB w="9525" cap="flat" cmpd="sng">
                      <a:solidFill>
                        <a:srgbClr val="001E33"/>
                      </a:solidFill>
                      <a:prstDash val="solid"/>
                      <a:round/>
                      <a:headEnd type="none" w="sm" len="sm"/>
                      <a:tailEnd type="none" w="sm" len="sm"/>
                    </a:lnB>
                    <a:solidFill>
                      <a:schemeClr val="lt2"/>
                    </a:solidFill>
                  </a:tcPr>
                </a:tc>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solidFill>
                            <a:srgbClr val="001E33"/>
                          </a:solidFill>
                        </a:rPr>
                        <a:t>100 : 1</a:t>
                      </a:r>
                      <a:endParaRPr sz="1800" b="0" u="none" strike="noStrike" cap="none">
                        <a:solidFill>
                          <a:srgbClr val="001E33"/>
                        </a:solidFill>
                        <a:latin typeface="Arial"/>
                        <a:ea typeface="Arial"/>
                        <a:cs typeface="Arial"/>
                        <a:sym typeface="Arial"/>
                      </a:endParaRPr>
                    </a:p>
                  </a:txBody>
                  <a:tcPr marL="90000" marR="90000" marT="45725" marB="45725">
                    <a:lnL w="9525" cap="flat" cmpd="sng">
                      <a:solidFill>
                        <a:srgbClr val="001E33"/>
                      </a:solidFill>
                      <a:prstDash val="solid"/>
                      <a:round/>
                      <a:headEnd type="none" w="sm" len="sm"/>
                      <a:tailEnd type="none" w="sm" len="sm"/>
                    </a:lnL>
                    <a:lnR w="9525" cap="flat" cmpd="sng">
                      <a:solidFill>
                        <a:srgbClr val="001E33"/>
                      </a:solidFill>
                      <a:prstDash val="solid"/>
                      <a:round/>
                      <a:headEnd type="none" w="sm" len="sm"/>
                      <a:tailEnd type="none" w="sm" len="sm"/>
                    </a:lnR>
                    <a:lnT w="9525" cap="flat" cmpd="sng">
                      <a:solidFill>
                        <a:srgbClr val="001E33"/>
                      </a:solidFill>
                      <a:prstDash val="solid"/>
                      <a:round/>
                      <a:headEnd type="none" w="sm" len="sm"/>
                      <a:tailEnd type="none" w="sm" len="sm"/>
                    </a:lnT>
                    <a:lnB w="9525" cap="flat" cmpd="sng">
                      <a:solidFill>
                        <a:srgbClr val="001E33"/>
                      </a:solidFill>
                      <a:prstDash val="solid"/>
                      <a:round/>
                      <a:headEnd type="none" w="sm" len="sm"/>
                      <a:tailEnd type="none" w="sm" len="sm"/>
                    </a:lnB>
                    <a:solidFill>
                      <a:schemeClr val="lt2"/>
                    </a:solidFill>
                  </a:tcPr>
                </a:tc>
                <a:extLst>
                  <a:ext uri="{0D108BD9-81ED-4DB2-BD59-A6C34878D82A}">
                    <a16:rowId xmlns:a16="http://schemas.microsoft.com/office/drawing/2014/main" val="10001"/>
                  </a:ext>
                </a:extLst>
              </a:tr>
              <a:tr h="720350">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solidFill>
                            <a:srgbClr val="001E33"/>
                          </a:solidFill>
                        </a:rPr>
                        <a:t>El ganado enfermo</a:t>
                      </a:r>
                      <a:endParaRPr sz="1800" b="0" u="none" strike="noStrike" cap="none">
                        <a:solidFill>
                          <a:srgbClr val="001E33"/>
                        </a:solidFill>
                        <a:latin typeface="Arial"/>
                        <a:ea typeface="Arial"/>
                        <a:cs typeface="Arial"/>
                        <a:sym typeface="Arial"/>
                      </a:endParaRPr>
                    </a:p>
                  </a:txBody>
                  <a:tcPr marL="90000" marR="90000" marT="45725" marB="45725">
                    <a:lnL w="9525" cap="flat" cmpd="sng">
                      <a:solidFill>
                        <a:srgbClr val="001E33"/>
                      </a:solidFill>
                      <a:prstDash val="solid"/>
                      <a:round/>
                      <a:headEnd type="none" w="sm" len="sm"/>
                      <a:tailEnd type="none" w="sm" len="sm"/>
                    </a:lnL>
                    <a:lnR w="9525" cap="flat" cmpd="sng">
                      <a:solidFill>
                        <a:srgbClr val="001E33"/>
                      </a:solidFill>
                      <a:prstDash val="solid"/>
                      <a:round/>
                      <a:headEnd type="none" w="sm" len="sm"/>
                      <a:tailEnd type="none" w="sm" len="sm"/>
                    </a:lnR>
                    <a:lnT w="9525" cap="flat" cmpd="sng">
                      <a:solidFill>
                        <a:srgbClr val="001E33"/>
                      </a:solidFill>
                      <a:prstDash val="solid"/>
                      <a:round/>
                      <a:headEnd type="none" w="sm" len="sm"/>
                      <a:tailEnd type="none" w="sm" len="sm"/>
                    </a:lnT>
                    <a:lnB w="9525" cap="flat" cmpd="sng">
                      <a:solidFill>
                        <a:srgbClr val="001E33"/>
                      </a:solidFill>
                      <a:prstDash val="solid"/>
                      <a:round/>
                      <a:headEnd type="none" w="sm" len="sm"/>
                      <a:tailEnd type="none" w="sm" len="sm"/>
                    </a:lnB>
                    <a:solidFill>
                      <a:schemeClr val="lt2"/>
                    </a:solidFill>
                  </a:tcPr>
                </a:tc>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solidFill>
                            <a:srgbClr val="001E33"/>
                          </a:solidFill>
                        </a:rPr>
                        <a:t>98 : 1</a:t>
                      </a:r>
                      <a:endParaRPr sz="1800" b="0" u="none" strike="noStrike" cap="none">
                        <a:solidFill>
                          <a:srgbClr val="001E33"/>
                        </a:solidFill>
                        <a:latin typeface="Arial"/>
                        <a:ea typeface="Arial"/>
                        <a:cs typeface="Arial"/>
                        <a:sym typeface="Arial"/>
                      </a:endParaRPr>
                    </a:p>
                  </a:txBody>
                  <a:tcPr marL="90000" marR="90000" marT="45725" marB="45725">
                    <a:lnL w="9525" cap="flat" cmpd="sng">
                      <a:solidFill>
                        <a:srgbClr val="001E33"/>
                      </a:solidFill>
                      <a:prstDash val="solid"/>
                      <a:round/>
                      <a:headEnd type="none" w="sm" len="sm"/>
                      <a:tailEnd type="none" w="sm" len="sm"/>
                    </a:lnL>
                    <a:lnR w="9525" cap="flat" cmpd="sng">
                      <a:solidFill>
                        <a:srgbClr val="001E33"/>
                      </a:solidFill>
                      <a:prstDash val="solid"/>
                      <a:round/>
                      <a:headEnd type="none" w="sm" len="sm"/>
                      <a:tailEnd type="none" w="sm" len="sm"/>
                    </a:lnR>
                    <a:lnT w="9525" cap="flat" cmpd="sng">
                      <a:solidFill>
                        <a:srgbClr val="001E33"/>
                      </a:solidFill>
                      <a:prstDash val="solid"/>
                      <a:round/>
                      <a:headEnd type="none" w="sm" len="sm"/>
                      <a:tailEnd type="none" w="sm" len="sm"/>
                    </a:lnT>
                    <a:lnB w="9525" cap="flat" cmpd="sng">
                      <a:solidFill>
                        <a:srgbClr val="001E33"/>
                      </a:solidFill>
                      <a:prstDash val="solid"/>
                      <a:round/>
                      <a:headEnd type="none" w="sm" len="sm"/>
                      <a:tailEnd type="none" w="sm" len="sm"/>
                    </a:lnB>
                    <a:solidFill>
                      <a:schemeClr val="lt2"/>
                    </a:solidFill>
                  </a:tcPr>
                </a:tc>
                <a:extLst>
                  <a:ext uri="{0D108BD9-81ED-4DB2-BD59-A6C34878D82A}">
                    <a16:rowId xmlns:a16="http://schemas.microsoft.com/office/drawing/2014/main" val="10002"/>
                  </a:ext>
                </a:extLst>
              </a:tr>
            </a:tbl>
          </a:graphicData>
        </a:graphic>
      </p:graphicFrame>
      <p:sp>
        <p:nvSpPr>
          <p:cNvPr id="414" name="Google Shape;414;gadd317ae2b_0_201"/>
          <p:cNvSpPr/>
          <p:nvPr/>
        </p:nvSpPr>
        <p:spPr>
          <a:xfrm>
            <a:off x="8229600" y="124200"/>
            <a:ext cx="2114700" cy="516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Completa esta diapositiva</a:t>
            </a:r>
            <a:endParaRPr sz="1400" b="0" i="0" u="none" strike="noStrike" cap="none">
              <a:solidFill>
                <a:schemeClr val="accent2"/>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Para el tercer entregable</a:t>
            </a:r>
            <a:endParaRPr sz="1400" b="0" i="0" u="none" strike="noStrike" cap="none">
              <a:solidFill>
                <a:schemeClr val="accent2"/>
              </a:solidFill>
              <a:latin typeface="Arial"/>
              <a:ea typeface="Arial"/>
              <a:cs typeface="Arial"/>
              <a:sym typeface="Arial"/>
            </a:endParaRPr>
          </a:p>
        </p:txBody>
      </p:sp>
      <p:pic>
        <p:nvPicPr>
          <p:cNvPr id="415" name="Google Shape;415;gadd317ae2b_0_201"/>
          <p:cNvPicPr preferRelativeResize="0"/>
          <p:nvPr/>
        </p:nvPicPr>
        <p:blipFill rotWithShape="1">
          <a:blip r:embed="rId4">
            <a:alphaModFix/>
          </a:blip>
          <a:srcRect/>
          <a:stretch/>
        </p:blipFill>
        <p:spPr>
          <a:xfrm>
            <a:off x="6388650" y="1596071"/>
            <a:ext cx="5291826" cy="3514103"/>
          </a:xfrm>
          <a:prstGeom prst="rect">
            <a:avLst/>
          </a:prstGeom>
          <a:noFill/>
          <a:ln>
            <a:noFill/>
          </a:ln>
        </p:spPr>
      </p:pic>
      <p:sp>
        <p:nvSpPr>
          <p:cNvPr id="416" name="Google Shape;416;gadd317ae2b_0_201"/>
          <p:cNvSpPr/>
          <p:nvPr/>
        </p:nvSpPr>
        <p:spPr>
          <a:xfrm>
            <a:off x="7257944" y="4937746"/>
            <a:ext cx="602262" cy="515862"/>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sp>
        <p:nvSpPr>
          <p:cNvPr id="417" name="Google Shape;417;gadd317ae2b_0_201"/>
          <p:cNvSpPr/>
          <p:nvPr/>
        </p:nvSpPr>
        <p:spPr>
          <a:xfrm>
            <a:off x="548240" y="959495"/>
            <a:ext cx="2114700" cy="516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NO use el color rojo en las diapositivas</a:t>
            </a:r>
            <a:endParaRPr sz="1400" b="0" i="0" u="none" strike="noStrike" cap="none">
              <a:solidFill>
                <a:schemeClr val="accent2"/>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215</TotalTime>
  <Words>993</Words>
  <Application>Microsoft Office PowerPoint</Application>
  <PresentationFormat>Panorámica</PresentationFormat>
  <Paragraphs>124</Paragraphs>
  <Slides>13</Slides>
  <Notes>13</Notes>
  <HiddenSlides>0</HiddenSlides>
  <MMClips>0</MMClips>
  <ScaleCrop>false</ScaleCrop>
  <HeadingPairs>
    <vt:vector size="6" baseType="variant">
      <vt:variant>
        <vt:lpstr>Fuentes usadas</vt:lpstr>
      </vt:variant>
      <vt:variant>
        <vt:i4>3</vt:i4>
      </vt:variant>
      <vt:variant>
        <vt:lpstr>Tema</vt:lpstr>
      </vt:variant>
      <vt:variant>
        <vt:i4>3</vt:i4>
      </vt:variant>
      <vt:variant>
        <vt:lpstr>Títulos de diapositiva</vt:lpstr>
      </vt:variant>
      <vt:variant>
        <vt:i4>13</vt:i4>
      </vt:variant>
    </vt:vector>
  </HeadingPairs>
  <TitlesOfParts>
    <vt:vector size="19" baseType="lpstr">
      <vt:lpstr>Arial</vt:lpstr>
      <vt:lpstr>Calibri</vt:lpstr>
      <vt:lpstr>Times New Roman</vt:lpstr>
      <vt:lpstr>Office Theme</vt:lpstr>
      <vt:lpstr>Office Theme</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DeepL Translator</dc:creator>
  <cp:lastModifiedBy>Jeronimo Gonzalez</cp:lastModifiedBy>
  <cp:revision>4</cp:revision>
  <dcterms:created xsi:type="dcterms:W3CDTF">2020-06-26T14:36:07Z</dcterms:created>
  <dcterms:modified xsi:type="dcterms:W3CDTF">2021-10-10T19:31:55Z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0</vt:i4>
  </property>
  <property fmtid="{D5CDD505-2E9C-101B-9397-08002B2CF9AE}" pid="4" name="HyperlinksChanged">
    <vt:bool>false</vt:bool>
  </property>
  <property fmtid="{D5CDD505-2E9C-101B-9397-08002B2CF9AE}" pid="5" name="LinksUpToDate">
    <vt:bool>false</vt:bool>
  </property>
  <property fmtid="{D5CDD505-2E9C-101B-9397-08002B2CF9AE}" pid="6" name="MMClips">
    <vt:i4>0</vt:i4>
  </property>
  <property fmtid="{D5CDD505-2E9C-101B-9397-08002B2CF9AE}" pid="7" name="Notes">
    <vt:i4>0</vt:i4>
  </property>
  <property fmtid="{D5CDD505-2E9C-101B-9397-08002B2CF9AE}" pid="8" name="PresentationFormat">
    <vt:lpwstr>Panorámica</vt:lpwstr>
  </property>
  <property fmtid="{D5CDD505-2E9C-101B-9397-08002B2CF9AE}" pid="9" name="ScaleCrop">
    <vt:bool>false</vt:bool>
  </property>
  <property fmtid="{D5CDD505-2E9C-101B-9397-08002B2CF9AE}" pid="10" name="ShareDoc">
    <vt:bool>false</vt:bool>
  </property>
  <property fmtid="{D5CDD505-2E9C-101B-9397-08002B2CF9AE}" pid="11" name="Slides">
    <vt:i4>2</vt:i4>
  </property>
</Properties>
</file>